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31"/>
  </p:notesMasterIdLst>
  <p:sldIdLst>
    <p:sldId id="297" r:id="rId2"/>
    <p:sldId id="257" r:id="rId3"/>
    <p:sldId id="260" r:id="rId4"/>
    <p:sldId id="261" r:id="rId5"/>
    <p:sldId id="262" r:id="rId6"/>
    <p:sldId id="263" r:id="rId7"/>
    <p:sldId id="264" r:id="rId8"/>
    <p:sldId id="265" r:id="rId9"/>
    <p:sldId id="268" r:id="rId10"/>
    <p:sldId id="269" r:id="rId11"/>
    <p:sldId id="270" r:id="rId12"/>
    <p:sldId id="271" r:id="rId13"/>
    <p:sldId id="273" r:id="rId14"/>
    <p:sldId id="274" r:id="rId15"/>
    <p:sldId id="275" r:id="rId16"/>
    <p:sldId id="278" r:id="rId17"/>
    <p:sldId id="279" r:id="rId18"/>
    <p:sldId id="283" r:id="rId19"/>
    <p:sldId id="284" r:id="rId20"/>
    <p:sldId id="285" r:id="rId21"/>
    <p:sldId id="286" r:id="rId22"/>
    <p:sldId id="287" r:id="rId23"/>
    <p:sldId id="288" r:id="rId24"/>
    <p:sldId id="298" r:id="rId25"/>
    <p:sldId id="299" r:id="rId26"/>
    <p:sldId id="300" r:id="rId27"/>
    <p:sldId id="301" r:id="rId28"/>
    <p:sldId id="302" r:id="rId29"/>
    <p:sldId id="303"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00A47E-8119-4DFE-B6D6-6C5DE7391D71}" type="datetimeFigureOut">
              <a:rPr lang="en-US" smtClean="0"/>
              <a:pPr/>
              <a:t>12/11/2017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9162EF-AB03-4AE9-9866-FD0B36D15B2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Notes Placeholder"/>
          <p:cNvSpPr>
            <a:spLocks noGrp="1"/>
          </p:cNvSpPr>
          <p:nvPr>
            <p:ph type="body" idx="1"/>
          </p:nvPr>
        </p:nvSpPr>
        <p:spPr bwMode="auto">
          <a:xfrm>
            <a:off x="-1610612736" y="-2147483648"/>
            <a:ext cx="0" cy="0"/>
          </a:xfrm>
          <a:prstGeom prst="rect">
            <a:avLst/>
          </a:prstGeom>
          <a:noFill/>
          <a:ln>
            <a:miter lim="800000"/>
            <a:headEnd/>
            <a:tailEnd/>
          </a:ln>
        </p:spPr>
        <p:txBody>
          <a:bodyPr/>
          <a:lstStyle/>
          <a:p>
            <a:pPr>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Notes Placeholder"/>
          <p:cNvSpPr>
            <a:spLocks noGrp="1"/>
          </p:cNvSpPr>
          <p:nvPr>
            <p:ph type="body" idx="1"/>
          </p:nvPr>
        </p:nvSpPr>
        <p:spPr bwMode="auto">
          <a:xfrm>
            <a:off x="-1610612736" y="-2147483648"/>
            <a:ext cx="0" cy="0"/>
          </a:xfrm>
          <a:prstGeom prst="rect">
            <a:avLst/>
          </a:prstGeom>
          <a:noFill/>
          <a:ln>
            <a:miter lim="800000"/>
            <a:headEnd/>
            <a:tailEnd/>
          </a:ln>
        </p:spPr>
        <p:txBody>
          <a:bodyPr/>
          <a:lstStyle/>
          <a:p>
            <a:pPr>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Notes Placeholder"/>
          <p:cNvSpPr>
            <a:spLocks noGrp="1"/>
          </p:cNvSpPr>
          <p:nvPr>
            <p:ph type="body" idx="1"/>
          </p:nvPr>
        </p:nvSpPr>
        <p:spPr bwMode="auto">
          <a:xfrm>
            <a:off x="-1610612736" y="-2147483648"/>
            <a:ext cx="0" cy="0"/>
          </a:xfrm>
          <a:prstGeom prst="rect">
            <a:avLst/>
          </a:prstGeom>
          <a:noFill/>
          <a:ln>
            <a:miter lim="800000"/>
            <a:headEnd/>
            <a:tailEnd/>
          </a:ln>
        </p:spPr>
        <p:txBody>
          <a:bodyPr/>
          <a:lstStyle/>
          <a:p>
            <a:pPr>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Notes Placeholder"/>
          <p:cNvSpPr>
            <a:spLocks noGrp="1"/>
          </p:cNvSpPr>
          <p:nvPr>
            <p:ph type="body" idx="1"/>
          </p:nvPr>
        </p:nvSpPr>
        <p:spPr bwMode="auto">
          <a:xfrm>
            <a:off x="-1610612736" y="-2147483648"/>
            <a:ext cx="0" cy="0"/>
          </a:xfrm>
          <a:prstGeom prst="rect">
            <a:avLst/>
          </a:prstGeom>
          <a:noFill/>
          <a:ln>
            <a:miter lim="800000"/>
            <a:headEnd/>
            <a:tailEnd/>
          </a:ln>
        </p:spPr>
        <p:txBody>
          <a:bodyPr/>
          <a:lstStyle/>
          <a:p>
            <a:pPr>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Notes Placeholder"/>
          <p:cNvSpPr>
            <a:spLocks noGrp="1"/>
          </p:cNvSpPr>
          <p:nvPr>
            <p:ph type="body" idx="1"/>
          </p:nvPr>
        </p:nvSpPr>
        <p:spPr bwMode="auto">
          <a:xfrm>
            <a:off x="-1610612736" y="-2147483648"/>
            <a:ext cx="0" cy="0"/>
          </a:xfrm>
          <a:prstGeom prst="rect">
            <a:avLst/>
          </a:prstGeom>
          <a:noFill/>
          <a:ln>
            <a:miter lim="800000"/>
            <a:headEnd/>
            <a:tailEnd/>
          </a:ln>
        </p:spPr>
        <p:txBody>
          <a:bodyPr/>
          <a:lstStyle/>
          <a:p>
            <a:pPr>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Notes Placeholder"/>
          <p:cNvSpPr>
            <a:spLocks noGrp="1"/>
          </p:cNvSpPr>
          <p:nvPr>
            <p:ph type="body" idx="1"/>
          </p:nvPr>
        </p:nvSpPr>
        <p:spPr bwMode="auto">
          <a:xfrm>
            <a:off x="-1610612736" y="-2147483648"/>
            <a:ext cx="0" cy="0"/>
          </a:xfrm>
          <a:prstGeom prst="rect">
            <a:avLst/>
          </a:prstGeom>
          <a:noFill/>
          <a:ln>
            <a:miter lim="800000"/>
            <a:headEnd/>
            <a:tailEnd/>
          </a:ln>
        </p:spPr>
        <p:txBody>
          <a:bodyPr/>
          <a:lstStyle/>
          <a:p>
            <a:pPr>
              <a:spcBef>
                <a:spcPct val="0"/>
              </a:spcBef>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Notes Placeholder"/>
          <p:cNvSpPr>
            <a:spLocks noGrp="1"/>
          </p:cNvSpPr>
          <p:nvPr>
            <p:ph type="body" idx="1"/>
          </p:nvPr>
        </p:nvSpPr>
        <p:spPr bwMode="auto">
          <a:xfrm>
            <a:off x="-1610612736" y="-2147483648"/>
            <a:ext cx="0" cy="0"/>
          </a:xfrm>
          <a:prstGeom prst="rect">
            <a:avLst/>
          </a:prstGeom>
          <a:noFill/>
          <a:ln>
            <a:miter lim="800000"/>
            <a:headEnd/>
            <a:tailEnd/>
          </a:ln>
        </p:spPr>
        <p:txBody>
          <a:bodyPr/>
          <a:lstStyle/>
          <a:p>
            <a:pPr>
              <a:spcBef>
                <a:spcPct val="0"/>
              </a:spcBef>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Notes Placeholder"/>
          <p:cNvSpPr>
            <a:spLocks noGrp="1"/>
          </p:cNvSpPr>
          <p:nvPr>
            <p:ph type="body" idx="1"/>
          </p:nvPr>
        </p:nvSpPr>
        <p:spPr bwMode="auto">
          <a:xfrm>
            <a:off x="-1610612736" y="-2147483648"/>
            <a:ext cx="0" cy="0"/>
          </a:xfrm>
          <a:prstGeom prst="rect">
            <a:avLst/>
          </a:prstGeom>
          <a:noFill/>
          <a:ln>
            <a:miter lim="800000"/>
            <a:headEnd/>
            <a:tailEnd/>
          </a:ln>
        </p:spPr>
        <p:txBody>
          <a:bodyPr/>
          <a:lstStyle/>
          <a:p>
            <a:pPr>
              <a:spcBef>
                <a:spcPct val="0"/>
              </a:spcBef>
            </a:pP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1D8BD707-D9CF-40AE-B4C6-C98DA3205C09}" type="datetimeFigureOut">
              <a:rPr lang="en-US" smtClean="0"/>
              <a:pPr/>
              <a:t>12/11/2017</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B6F15528-21DE-4FAA-801E-634DDDAF4B2B}" type="slidenum">
              <a:rPr lang="en-US" smtClean="0"/>
              <a:pPr/>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12/11/2017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12/11/2017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12/11/2017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1D8BD707-D9CF-40AE-B4C6-C98DA3205C09}" type="datetimeFigureOut">
              <a:rPr lang="en-US" smtClean="0"/>
              <a:pPr/>
              <a:t>12/11/2017</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B6F15528-21DE-4FAA-801E-634DDDAF4B2B}" type="slidenum">
              <a:rPr lang="en-US" smtClean="0"/>
              <a:pPr/>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12/11/2017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B6F15528-21DE-4FAA-801E-634DDDAF4B2B}" type="slidenum">
              <a:rPr lang="en-US" smtClean="0"/>
              <a:pPr/>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12/11/2017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12/11/2017</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12/11/2017</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1D8BD707-D9CF-40AE-B4C6-C98DA3205C09}" type="datetimeFigureOut">
              <a:rPr lang="en-US" smtClean="0"/>
              <a:pPr/>
              <a:t>12/11/2017</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B6F15528-21DE-4FAA-801E-634DDDAF4B2B}" type="slidenum">
              <a:rPr lang="en-US" smtClean="0"/>
              <a:pPr/>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1D8BD707-D9CF-40AE-B4C6-C98DA3205C09}" type="datetimeFigureOut">
              <a:rPr lang="en-US" smtClean="0"/>
              <a:pPr/>
              <a:t>12/11/2017</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B6F15528-21DE-4FAA-801E-634DDDAF4B2B}" type="slidenum">
              <a:rPr lang="en-US" smtClean="0"/>
              <a:pPr/>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1D8BD707-D9CF-40AE-B4C6-C98DA3205C09}" type="datetimeFigureOut">
              <a:rPr lang="en-US" smtClean="0"/>
              <a:pPr/>
              <a:t>12/11/2017</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B6F15528-21DE-4FAA-801E-634DDDAF4B2B}" type="slidenum">
              <a:rPr lang="en-US" smtClean="0"/>
              <a:pPr/>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18" Type="http://schemas.openxmlformats.org/officeDocument/2006/relationships/image" Target="../media/image34.png"/><Relationship Id="rId3" Type="http://schemas.openxmlformats.org/officeDocument/2006/relationships/image" Target="../media/image19.png"/><Relationship Id="rId21" Type="http://schemas.openxmlformats.org/officeDocument/2006/relationships/image" Target="../media/image37.png"/><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33.png"/><Relationship Id="rId2" Type="http://schemas.openxmlformats.org/officeDocument/2006/relationships/image" Target="../media/image18.png"/><Relationship Id="rId16" Type="http://schemas.openxmlformats.org/officeDocument/2006/relationships/image" Target="../media/image32.png"/><Relationship Id="rId20"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png"/><Relationship Id="rId19" Type="http://schemas.openxmlformats.org/officeDocument/2006/relationships/image" Target="../media/image35.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Thermal &amp; Marine Pollution</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315200" y="0"/>
            <a:ext cx="1828800" cy="6858000"/>
          </a:xfrm>
          <a:custGeom>
            <a:avLst/>
            <a:gdLst/>
            <a:ahLst/>
            <a:cxnLst/>
            <a:rect l="l" t="t" r="r" b="b"/>
            <a:pathLst>
              <a:path w="1828800" h="6858000">
                <a:moveTo>
                  <a:pt x="0" y="0"/>
                </a:moveTo>
                <a:lnTo>
                  <a:pt x="37678" y="52510"/>
                </a:lnTo>
                <a:lnTo>
                  <a:pt x="74692" y="105059"/>
                </a:lnTo>
                <a:lnTo>
                  <a:pt x="111045" y="157642"/>
                </a:lnTo>
                <a:lnTo>
                  <a:pt x="146740" y="210258"/>
                </a:lnTo>
                <a:lnTo>
                  <a:pt x="181781" y="262903"/>
                </a:lnTo>
                <a:lnTo>
                  <a:pt x="216173" y="315574"/>
                </a:lnTo>
                <a:lnTo>
                  <a:pt x="249918" y="368268"/>
                </a:lnTo>
                <a:lnTo>
                  <a:pt x="283022" y="420982"/>
                </a:lnTo>
                <a:lnTo>
                  <a:pt x="315488" y="473715"/>
                </a:lnTo>
                <a:lnTo>
                  <a:pt x="347319" y="526461"/>
                </a:lnTo>
                <a:lnTo>
                  <a:pt x="378519" y="579219"/>
                </a:lnTo>
                <a:lnTo>
                  <a:pt x="409092" y="631986"/>
                </a:lnTo>
                <a:lnTo>
                  <a:pt x="439043" y="684758"/>
                </a:lnTo>
                <a:lnTo>
                  <a:pt x="468375" y="737534"/>
                </a:lnTo>
                <a:lnTo>
                  <a:pt x="497091" y="790309"/>
                </a:lnTo>
                <a:lnTo>
                  <a:pt x="525196" y="843081"/>
                </a:lnTo>
                <a:lnTo>
                  <a:pt x="552693" y="895847"/>
                </a:lnTo>
                <a:lnTo>
                  <a:pt x="579586" y="948604"/>
                </a:lnTo>
                <a:lnTo>
                  <a:pt x="605880" y="1001349"/>
                </a:lnTo>
                <a:lnTo>
                  <a:pt x="631577" y="1054080"/>
                </a:lnTo>
                <a:lnTo>
                  <a:pt x="656682" y="1106792"/>
                </a:lnTo>
                <a:lnTo>
                  <a:pt x="681198" y="1159484"/>
                </a:lnTo>
                <a:lnTo>
                  <a:pt x="705130" y="1212153"/>
                </a:lnTo>
                <a:lnTo>
                  <a:pt x="728481" y="1264795"/>
                </a:lnTo>
                <a:lnTo>
                  <a:pt x="751256" y="1317407"/>
                </a:lnTo>
                <a:lnTo>
                  <a:pt x="773457" y="1369987"/>
                </a:lnTo>
                <a:lnTo>
                  <a:pt x="795088" y="1422532"/>
                </a:lnTo>
                <a:lnTo>
                  <a:pt x="816155" y="1475038"/>
                </a:lnTo>
                <a:lnTo>
                  <a:pt x="836659" y="1527504"/>
                </a:lnTo>
                <a:lnTo>
                  <a:pt x="856606" y="1579925"/>
                </a:lnTo>
                <a:lnTo>
                  <a:pt x="875999" y="1632299"/>
                </a:lnTo>
                <a:lnTo>
                  <a:pt x="894841" y="1684623"/>
                </a:lnTo>
                <a:lnTo>
                  <a:pt x="913138" y="1736895"/>
                </a:lnTo>
                <a:lnTo>
                  <a:pt x="930891" y="1789110"/>
                </a:lnTo>
                <a:lnTo>
                  <a:pt x="948107" y="1841267"/>
                </a:lnTo>
                <a:lnTo>
                  <a:pt x="964787" y="1893362"/>
                </a:lnTo>
                <a:lnTo>
                  <a:pt x="980936" y="1945392"/>
                </a:lnTo>
                <a:lnTo>
                  <a:pt x="996558" y="1997355"/>
                </a:lnTo>
                <a:lnTo>
                  <a:pt x="1011657" y="2049248"/>
                </a:lnTo>
                <a:lnTo>
                  <a:pt x="1026237" y="2101067"/>
                </a:lnTo>
                <a:lnTo>
                  <a:pt x="1040300" y="2152809"/>
                </a:lnTo>
                <a:lnTo>
                  <a:pt x="1053852" y="2204473"/>
                </a:lnTo>
                <a:lnTo>
                  <a:pt x="1066896" y="2256054"/>
                </a:lnTo>
                <a:lnTo>
                  <a:pt x="1079436" y="2307550"/>
                </a:lnTo>
                <a:lnTo>
                  <a:pt x="1091475" y="2358958"/>
                </a:lnTo>
                <a:lnTo>
                  <a:pt x="1103018" y="2410275"/>
                </a:lnTo>
                <a:lnTo>
                  <a:pt x="1114068" y="2461498"/>
                </a:lnTo>
                <a:lnTo>
                  <a:pt x="1124629" y="2512625"/>
                </a:lnTo>
                <a:lnTo>
                  <a:pt x="1134705" y="2563651"/>
                </a:lnTo>
                <a:lnTo>
                  <a:pt x="1144300" y="2614575"/>
                </a:lnTo>
                <a:lnTo>
                  <a:pt x="1153418" y="2665393"/>
                </a:lnTo>
                <a:lnTo>
                  <a:pt x="1162062" y="2716103"/>
                </a:lnTo>
                <a:lnTo>
                  <a:pt x="1170236" y="2766701"/>
                </a:lnTo>
                <a:lnTo>
                  <a:pt x="1177945" y="2817185"/>
                </a:lnTo>
                <a:lnTo>
                  <a:pt x="1185192" y="2867551"/>
                </a:lnTo>
                <a:lnTo>
                  <a:pt x="1191980" y="2917797"/>
                </a:lnTo>
                <a:lnTo>
                  <a:pt x="1198314" y="2967920"/>
                </a:lnTo>
                <a:lnTo>
                  <a:pt x="1204197" y="3017916"/>
                </a:lnTo>
                <a:lnTo>
                  <a:pt x="1209634" y="3067784"/>
                </a:lnTo>
                <a:lnTo>
                  <a:pt x="1214628" y="3117520"/>
                </a:lnTo>
                <a:lnTo>
                  <a:pt x="1219183" y="3167120"/>
                </a:lnTo>
                <a:lnTo>
                  <a:pt x="1223302" y="3216583"/>
                </a:lnTo>
                <a:lnTo>
                  <a:pt x="1226990" y="3265905"/>
                </a:lnTo>
                <a:lnTo>
                  <a:pt x="1230251" y="3315083"/>
                </a:lnTo>
                <a:lnTo>
                  <a:pt x="1233088" y="3364115"/>
                </a:lnTo>
                <a:lnTo>
                  <a:pt x="1235505" y="3412997"/>
                </a:lnTo>
                <a:lnTo>
                  <a:pt x="1237506" y="3461726"/>
                </a:lnTo>
                <a:lnTo>
                  <a:pt x="1239095" y="3510300"/>
                </a:lnTo>
                <a:lnTo>
                  <a:pt x="1240275" y="3558716"/>
                </a:lnTo>
                <a:lnTo>
                  <a:pt x="1241051" y="3606970"/>
                </a:lnTo>
                <a:lnTo>
                  <a:pt x="1241426" y="3655060"/>
                </a:lnTo>
                <a:lnTo>
                  <a:pt x="1241404" y="3702983"/>
                </a:lnTo>
                <a:lnTo>
                  <a:pt x="1240989" y="3750736"/>
                </a:lnTo>
                <a:lnTo>
                  <a:pt x="1240185" y="3798316"/>
                </a:lnTo>
                <a:lnTo>
                  <a:pt x="1238995" y="3845719"/>
                </a:lnTo>
                <a:lnTo>
                  <a:pt x="1237424" y="3892944"/>
                </a:lnTo>
                <a:lnTo>
                  <a:pt x="1235475" y="3939987"/>
                </a:lnTo>
                <a:lnTo>
                  <a:pt x="1233152" y="3986846"/>
                </a:lnTo>
                <a:lnTo>
                  <a:pt x="1230459" y="4033516"/>
                </a:lnTo>
                <a:lnTo>
                  <a:pt x="1227400" y="4079996"/>
                </a:lnTo>
                <a:lnTo>
                  <a:pt x="1223979" y="4126283"/>
                </a:lnTo>
                <a:lnTo>
                  <a:pt x="1220198" y="4172373"/>
                </a:lnTo>
                <a:lnTo>
                  <a:pt x="1216063" y="4218264"/>
                </a:lnTo>
                <a:lnTo>
                  <a:pt x="1211578" y="4263952"/>
                </a:lnTo>
                <a:lnTo>
                  <a:pt x="1206745" y="4309435"/>
                </a:lnTo>
                <a:lnTo>
                  <a:pt x="1201568" y="4354710"/>
                </a:lnTo>
                <a:lnTo>
                  <a:pt x="1196053" y="4399773"/>
                </a:lnTo>
                <a:lnTo>
                  <a:pt x="1190201" y="4444623"/>
                </a:lnTo>
                <a:lnTo>
                  <a:pt x="1184018" y="4489256"/>
                </a:lnTo>
                <a:lnTo>
                  <a:pt x="1177507" y="4533668"/>
                </a:lnTo>
                <a:lnTo>
                  <a:pt x="1170672" y="4577858"/>
                </a:lnTo>
                <a:lnTo>
                  <a:pt x="1163517" y="4621822"/>
                </a:lnTo>
                <a:lnTo>
                  <a:pt x="1156045" y="4665558"/>
                </a:lnTo>
                <a:lnTo>
                  <a:pt x="1148260" y="4709062"/>
                </a:lnTo>
                <a:lnTo>
                  <a:pt x="1140167" y="4752331"/>
                </a:lnTo>
                <a:lnTo>
                  <a:pt x="1131769" y="4795362"/>
                </a:lnTo>
                <a:lnTo>
                  <a:pt x="1123069" y="4838154"/>
                </a:lnTo>
                <a:lnTo>
                  <a:pt x="1114073" y="4880702"/>
                </a:lnTo>
                <a:lnTo>
                  <a:pt x="1104783" y="4923003"/>
                </a:lnTo>
                <a:lnTo>
                  <a:pt x="1095203" y="4965056"/>
                </a:lnTo>
                <a:lnTo>
                  <a:pt x="1085337" y="5006856"/>
                </a:lnTo>
                <a:lnTo>
                  <a:pt x="1075190" y="5048401"/>
                </a:lnTo>
                <a:lnTo>
                  <a:pt x="1064764" y="5089688"/>
                </a:lnTo>
                <a:lnTo>
                  <a:pt x="1054064" y="5130715"/>
                </a:lnTo>
                <a:lnTo>
                  <a:pt x="1043094" y="5171477"/>
                </a:lnTo>
                <a:lnTo>
                  <a:pt x="1031857" y="5211973"/>
                </a:lnTo>
                <a:lnTo>
                  <a:pt x="1020357" y="5252199"/>
                </a:lnTo>
                <a:lnTo>
                  <a:pt x="1008598" y="5292152"/>
                </a:lnTo>
                <a:lnTo>
                  <a:pt x="996584" y="5331829"/>
                </a:lnTo>
                <a:lnTo>
                  <a:pt x="984319" y="5371228"/>
                </a:lnTo>
                <a:lnTo>
                  <a:pt x="971806" y="5410346"/>
                </a:lnTo>
                <a:lnTo>
                  <a:pt x="959049" y="5449179"/>
                </a:lnTo>
                <a:lnTo>
                  <a:pt x="946053" y="5487725"/>
                </a:lnTo>
                <a:lnTo>
                  <a:pt x="932821" y="5525981"/>
                </a:lnTo>
                <a:lnTo>
                  <a:pt x="919356" y="5563944"/>
                </a:lnTo>
                <a:lnTo>
                  <a:pt x="905664" y="5601610"/>
                </a:lnTo>
                <a:lnTo>
                  <a:pt x="891746" y="5638977"/>
                </a:lnTo>
                <a:lnTo>
                  <a:pt x="877608" y="5676043"/>
                </a:lnTo>
                <a:lnTo>
                  <a:pt x="863253" y="5712803"/>
                </a:lnTo>
                <a:lnTo>
                  <a:pt x="848686" y="5749256"/>
                </a:lnTo>
                <a:lnTo>
                  <a:pt x="833909" y="5785398"/>
                </a:lnTo>
                <a:lnTo>
                  <a:pt x="818926" y="5821227"/>
                </a:lnTo>
                <a:lnTo>
                  <a:pt x="803742" y="5856738"/>
                </a:lnTo>
                <a:lnTo>
                  <a:pt x="788361" y="5891930"/>
                </a:lnTo>
                <a:lnTo>
                  <a:pt x="772785" y="5926800"/>
                </a:lnTo>
                <a:lnTo>
                  <a:pt x="741068" y="5995560"/>
                </a:lnTo>
                <a:lnTo>
                  <a:pt x="708622" y="6062996"/>
                </a:lnTo>
                <a:lnTo>
                  <a:pt x="675477" y="6129082"/>
                </a:lnTo>
                <a:lnTo>
                  <a:pt x="641663" y="6193797"/>
                </a:lnTo>
                <a:lnTo>
                  <a:pt x="607212" y="6257116"/>
                </a:lnTo>
                <a:lnTo>
                  <a:pt x="572155" y="6319017"/>
                </a:lnTo>
                <a:lnTo>
                  <a:pt x="536521" y="6379475"/>
                </a:lnTo>
                <a:lnTo>
                  <a:pt x="500341" y="6438468"/>
                </a:lnTo>
                <a:lnTo>
                  <a:pt x="463647" y="6495971"/>
                </a:lnTo>
                <a:lnTo>
                  <a:pt x="426469" y="6551962"/>
                </a:lnTo>
                <a:lnTo>
                  <a:pt x="388836" y="6606417"/>
                </a:lnTo>
                <a:lnTo>
                  <a:pt x="350781" y="6659313"/>
                </a:lnTo>
                <a:lnTo>
                  <a:pt x="312334" y="6710625"/>
                </a:lnTo>
                <a:lnTo>
                  <a:pt x="273525" y="6760331"/>
                </a:lnTo>
                <a:lnTo>
                  <a:pt x="234385" y="6808408"/>
                </a:lnTo>
                <a:lnTo>
                  <a:pt x="194945" y="6854831"/>
                </a:lnTo>
                <a:lnTo>
                  <a:pt x="1828800" y="6857999"/>
                </a:lnTo>
                <a:lnTo>
                  <a:pt x="1828800" y="14224"/>
                </a:lnTo>
                <a:lnTo>
                  <a:pt x="0" y="0"/>
                </a:lnTo>
                <a:close/>
              </a:path>
            </a:pathLst>
          </a:custGeom>
          <a:solidFill>
            <a:srgbClr val="585858">
              <a:alpha val="39999"/>
            </a:srgbClr>
          </a:solidFill>
        </p:spPr>
        <p:txBody>
          <a:bodyPr wrap="square" lIns="0" tIns="0" rIns="0" bIns="0" rtlCol="0"/>
          <a:lstStyle/>
          <a:p>
            <a:endParaRPr/>
          </a:p>
        </p:txBody>
      </p:sp>
      <p:sp>
        <p:nvSpPr>
          <p:cNvPr id="3" name="object 3"/>
          <p:cNvSpPr txBox="1"/>
          <p:nvPr/>
        </p:nvSpPr>
        <p:spPr>
          <a:xfrm>
            <a:off x="383541" y="1563064"/>
            <a:ext cx="8379460" cy="2804614"/>
          </a:xfrm>
          <a:prstGeom prst="rect">
            <a:avLst/>
          </a:prstGeom>
        </p:spPr>
        <p:txBody>
          <a:bodyPr vert="horz" wrap="square" lIns="0" tIns="6985" rIns="0" bIns="0" rtlCol="0">
            <a:spAutoFit/>
          </a:bodyPr>
          <a:lstStyle/>
          <a:p>
            <a:pPr marL="12700" marR="5080" algn="just">
              <a:lnSpc>
                <a:spcPct val="101099"/>
              </a:lnSpc>
              <a:spcBef>
                <a:spcPts val="55"/>
              </a:spcBef>
              <a:buSzPct val="122222"/>
              <a:buFont typeface="Wingdings"/>
              <a:buChar char=""/>
              <a:tabLst>
                <a:tab pos="734060" algn="l"/>
              </a:tabLst>
            </a:pPr>
            <a:r>
              <a:rPr sz="3600" spc="-5" dirty="0">
                <a:latin typeface="Times New Roman"/>
                <a:cs typeface="Times New Roman"/>
              </a:rPr>
              <a:t>Removal of vegetation </a:t>
            </a:r>
            <a:r>
              <a:rPr sz="3600" dirty="0">
                <a:latin typeface="Times New Roman"/>
                <a:cs typeface="Times New Roman"/>
              </a:rPr>
              <a:t>far away from a  </a:t>
            </a:r>
            <a:r>
              <a:rPr sz="3600" spc="-5" dirty="0">
                <a:latin typeface="Times New Roman"/>
                <a:cs typeface="Times New Roman"/>
              </a:rPr>
              <a:t>stream or lake can contribute to </a:t>
            </a:r>
            <a:r>
              <a:rPr sz="3600" dirty="0">
                <a:latin typeface="Times New Roman"/>
                <a:cs typeface="Times New Roman"/>
              </a:rPr>
              <a:t>thermal  </a:t>
            </a:r>
            <a:r>
              <a:rPr sz="3600" spc="-5" dirty="0">
                <a:latin typeface="Times New Roman"/>
                <a:cs typeface="Times New Roman"/>
              </a:rPr>
              <a:t>pollution by speeding up </a:t>
            </a:r>
            <a:r>
              <a:rPr sz="3600" dirty="0">
                <a:latin typeface="Times New Roman"/>
                <a:cs typeface="Times New Roman"/>
              </a:rPr>
              <a:t>the erosion </a:t>
            </a:r>
            <a:r>
              <a:rPr sz="3600" spc="-5" dirty="0">
                <a:latin typeface="Times New Roman"/>
                <a:cs typeface="Times New Roman"/>
              </a:rPr>
              <a:t>of </a:t>
            </a:r>
            <a:r>
              <a:rPr sz="3600" dirty="0">
                <a:latin typeface="Times New Roman"/>
                <a:cs typeface="Times New Roman"/>
              </a:rPr>
              <a:t>soil  into the </a:t>
            </a:r>
            <a:r>
              <a:rPr sz="3600" spc="-25" dirty="0">
                <a:latin typeface="Times New Roman"/>
                <a:cs typeface="Times New Roman"/>
              </a:rPr>
              <a:t>water, </a:t>
            </a:r>
            <a:r>
              <a:rPr sz="3600" dirty="0">
                <a:latin typeface="Times New Roman"/>
                <a:cs typeface="Times New Roman"/>
              </a:rPr>
              <a:t>making </a:t>
            </a:r>
            <a:r>
              <a:rPr sz="3600" spc="-5" dirty="0">
                <a:latin typeface="Times New Roman"/>
                <a:cs typeface="Times New Roman"/>
              </a:rPr>
              <a:t>it </a:t>
            </a:r>
            <a:r>
              <a:rPr sz="3600" spc="-40" dirty="0">
                <a:latin typeface="Times New Roman"/>
                <a:cs typeface="Times New Roman"/>
              </a:rPr>
              <a:t>muddy, </a:t>
            </a:r>
            <a:r>
              <a:rPr sz="3600" dirty="0">
                <a:latin typeface="Times New Roman"/>
                <a:cs typeface="Times New Roman"/>
              </a:rPr>
              <a:t>which  </a:t>
            </a:r>
            <a:r>
              <a:rPr sz="3600" spc="-5" dirty="0">
                <a:latin typeface="Times New Roman"/>
                <a:cs typeface="Times New Roman"/>
              </a:rPr>
              <a:t>increases </a:t>
            </a:r>
            <a:r>
              <a:rPr sz="3600" dirty="0">
                <a:latin typeface="Times New Roman"/>
                <a:cs typeface="Times New Roman"/>
              </a:rPr>
              <a:t>the light absorbed</a:t>
            </a:r>
            <a:r>
              <a:rPr sz="3600" spc="5" dirty="0">
                <a:latin typeface="Times New Roman"/>
                <a:cs typeface="Times New Roman"/>
              </a:rPr>
              <a:t> </a:t>
            </a:r>
            <a:r>
              <a:rPr sz="3600" dirty="0">
                <a:latin typeface="Times New Roman"/>
                <a:cs typeface="Times New Roman"/>
              </a:rPr>
              <a:t>.</a:t>
            </a:r>
            <a:endParaRPr sz="3600">
              <a:latin typeface="Times New Roman"/>
              <a:cs typeface="Times New Roman"/>
            </a:endParaRPr>
          </a:p>
        </p:txBody>
      </p:sp>
      <p:sp>
        <p:nvSpPr>
          <p:cNvPr id="4" name="object 4"/>
          <p:cNvSpPr/>
          <p:nvPr/>
        </p:nvSpPr>
        <p:spPr>
          <a:xfrm>
            <a:off x="3124200" y="457200"/>
            <a:ext cx="2996184" cy="437387"/>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315200" y="0"/>
            <a:ext cx="1828800" cy="6858000"/>
          </a:xfrm>
          <a:custGeom>
            <a:avLst/>
            <a:gdLst/>
            <a:ahLst/>
            <a:cxnLst/>
            <a:rect l="l" t="t" r="r" b="b"/>
            <a:pathLst>
              <a:path w="1828800" h="6858000">
                <a:moveTo>
                  <a:pt x="0" y="0"/>
                </a:moveTo>
                <a:lnTo>
                  <a:pt x="37678" y="52510"/>
                </a:lnTo>
                <a:lnTo>
                  <a:pt x="74692" y="105059"/>
                </a:lnTo>
                <a:lnTo>
                  <a:pt x="111045" y="157642"/>
                </a:lnTo>
                <a:lnTo>
                  <a:pt x="146740" y="210258"/>
                </a:lnTo>
                <a:lnTo>
                  <a:pt x="181781" y="262903"/>
                </a:lnTo>
                <a:lnTo>
                  <a:pt x="216173" y="315574"/>
                </a:lnTo>
                <a:lnTo>
                  <a:pt x="249918" y="368268"/>
                </a:lnTo>
                <a:lnTo>
                  <a:pt x="283022" y="420982"/>
                </a:lnTo>
                <a:lnTo>
                  <a:pt x="315488" y="473715"/>
                </a:lnTo>
                <a:lnTo>
                  <a:pt x="347319" y="526461"/>
                </a:lnTo>
                <a:lnTo>
                  <a:pt x="378519" y="579219"/>
                </a:lnTo>
                <a:lnTo>
                  <a:pt x="409092" y="631986"/>
                </a:lnTo>
                <a:lnTo>
                  <a:pt x="439043" y="684758"/>
                </a:lnTo>
                <a:lnTo>
                  <a:pt x="468375" y="737534"/>
                </a:lnTo>
                <a:lnTo>
                  <a:pt x="497091" y="790309"/>
                </a:lnTo>
                <a:lnTo>
                  <a:pt x="525196" y="843081"/>
                </a:lnTo>
                <a:lnTo>
                  <a:pt x="552693" y="895847"/>
                </a:lnTo>
                <a:lnTo>
                  <a:pt x="579586" y="948604"/>
                </a:lnTo>
                <a:lnTo>
                  <a:pt x="605880" y="1001349"/>
                </a:lnTo>
                <a:lnTo>
                  <a:pt x="631577" y="1054080"/>
                </a:lnTo>
                <a:lnTo>
                  <a:pt x="656682" y="1106792"/>
                </a:lnTo>
                <a:lnTo>
                  <a:pt x="681198" y="1159484"/>
                </a:lnTo>
                <a:lnTo>
                  <a:pt x="705130" y="1212153"/>
                </a:lnTo>
                <a:lnTo>
                  <a:pt x="728481" y="1264795"/>
                </a:lnTo>
                <a:lnTo>
                  <a:pt x="751256" y="1317407"/>
                </a:lnTo>
                <a:lnTo>
                  <a:pt x="773457" y="1369987"/>
                </a:lnTo>
                <a:lnTo>
                  <a:pt x="795088" y="1422532"/>
                </a:lnTo>
                <a:lnTo>
                  <a:pt x="816155" y="1475038"/>
                </a:lnTo>
                <a:lnTo>
                  <a:pt x="836659" y="1527504"/>
                </a:lnTo>
                <a:lnTo>
                  <a:pt x="856606" y="1579925"/>
                </a:lnTo>
                <a:lnTo>
                  <a:pt x="875999" y="1632299"/>
                </a:lnTo>
                <a:lnTo>
                  <a:pt x="894841" y="1684623"/>
                </a:lnTo>
                <a:lnTo>
                  <a:pt x="913138" y="1736895"/>
                </a:lnTo>
                <a:lnTo>
                  <a:pt x="930891" y="1789110"/>
                </a:lnTo>
                <a:lnTo>
                  <a:pt x="948107" y="1841267"/>
                </a:lnTo>
                <a:lnTo>
                  <a:pt x="964787" y="1893362"/>
                </a:lnTo>
                <a:lnTo>
                  <a:pt x="980936" y="1945392"/>
                </a:lnTo>
                <a:lnTo>
                  <a:pt x="996558" y="1997355"/>
                </a:lnTo>
                <a:lnTo>
                  <a:pt x="1011657" y="2049248"/>
                </a:lnTo>
                <a:lnTo>
                  <a:pt x="1026237" y="2101067"/>
                </a:lnTo>
                <a:lnTo>
                  <a:pt x="1040300" y="2152809"/>
                </a:lnTo>
                <a:lnTo>
                  <a:pt x="1053852" y="2204473"/>
                </a:lnTo>
                <a:lnTo>
                  <a:pt x="1066896" y="2256054"/>
                </a:lnTo>
                <a:lnTo>
                  <a:pt x="1079436" y="2307550"/>
                </a:lnTo>
                <a:lnTo>
                  <a:pt x="1091475" y="2358958"/>
                </a:lnTo>
                <a:lnTo>
                  <a:pt x="1103018" y="2410275"/>
                </a:lnTo>
                <a:lnTo>
                  <a:pt x="1114068" y="2461498"/>
                </a:lnTo>
                <a:lnTo>
                  <a:pt x="1124629" y="2512625"/>
                </a:lnTo>
                <a:lnTo>
                  <a:pt x="1134705" y="2563651"/>
                </a:lnTo>
                <a:lnTo>
                  <a:pt x="1144300" y="2614575"/>
                </a:lnTo>
                <a:lnTo>
                  <a:pt x="1153418" y="2665393"/>
                </a:lnTo>
                <a:lnTo>
                  <a:pt x="1162062" y="2716103"/>
                </a:lnTo>
                <a:lnTo>
                  <a:pt x="1170236" y="2766701"/>
                </a:lnTo>
                <a:lnTo>
                  <a:pt x="1177945" y="2817185"/>
                </a:lnTo>
                <a:lnTo>
                  <a:pt x="1185192" y="2867551"/>
                </a:lnTo>
                <a:lnTo>
                  <a:pt x="1191980" y="2917797"/>
                </a:lnTo>
                <a:lnTo>
                  <a:pt x="1198314" y="2967920"/>
                </a:lnTo>
                <a:lnTo>
                  <a:pt x="1204197" y="3017916"/>
                </a:lnTo>
                <a:lnTo>
                  <a:pt x="1209634" y="3067784"/>
                </a:lnTo>
                <a:lnTo>
                  <a:pt x="1214628" y="3117520"/>
                </a:lnTo>
                <a:lnTo>
                  <a:pt x="1219183" y="3167120"/>
                </a:lnTo>
                <a:lnTo>
                  <a:pt x="1223302" y="3216583"/>
                </a:lnTo>
                <a:lnTo>
                  <a:pt x="1226990" y="3265905"/>
                </a:lnTo>
                <a:lnTo>
                  <a:pt x="1230251" y="3315083"/>
                </a:lnTo>
                <a:lnTo>
                  <a:pt x="1233088" y="3364115"/>
                </a:lnTo>
                <a:lnTo>
                  <a:pt x="1235505" y="3412997"/>
                </a:lnTo>
                <a:lnTo>
                  <a:pt x="1237506" y="3461726"/>
                </a:lnTo>
                <a:lnTo>
                  <a:pt x="1239095" y="3510300"/>
                </a:lnTo>
                <a:lnTo>
                  <a:pt x="1240275" y="3558716"/>
                </a:lnTo>
                <a:lnTo>
                  <a:pt x="1241051" y="3606970"/>
                </a:lnTo>
                <a:lnTo>
                  <a:pt x="1241426" y="3655060"/>
                </a:lnTo>
                <a:lnTo>
                  <a:pt x="1241404" y="3702983"/>
                </a:lnTo>
                <a:lnTo>
                  <a:pt x="1240989" y="3750736"/>
                </a:lnTo>
                <a:lnTo>
                  <a:pt x="1240185" y="3798316"/>
                </a:lnTo>
                <a:lnTo>
                  <a:pt x="1238995" y="3845719"/>
                </a:lnTo>
                <a:lnTo>
                  <a:pt x="1237424" y="3892944"/>
                </a:lnTo>
                <a:lnTo>
                  <a:pt x="1235475" y="3939987"/>
                </a:lnTo>
                <a:lnTo>
                  <a:pt x="1233152" y="3986846"/>
                </a:lnTo>
                <a:lnTo>
                  <a:pt x="1230459" y="4033516"/>
                </a:lnTo>
                <a:lnTo>
                  <a:pt x="1227400" y="4079996"/>
                </a:lnTo>
                <a:lnTo>
                  <a:pt x="1223979" y="4126283"/>
                </a:lnTo>
                <a:lnTo>
                  <a:pt x="1220198" y="4172373"/>
                </a:lnTo>
                <a:lnTo>
                  <a:pt x="1216063" y="4218264"/>
                </a:lnTo>
                <a:lnTo>
                  <a:pt x="1211578" y="4263952"/>
                </a:lnTo>
                <a:lnTo>
                  <a:pt x="1206745" y="4309435"/>
                </a:lnTo>
                <a:lnTo>
                  <a:pt x="1201568" y="4354710"/>
                </a:lnTo>
                <a:lnTo>
                  <a:pt x="1196053" y="4399773"/>
                </a:lnTo>
                <a:lnTo>
                  <a:pt x="1190201" y="4444623"/>
                </a:lnTo>
                <a:lnTo>
                  <a:pt x="1184018" y="4489256"/>
                </a:lnTo>
                <a:lnTo>
                  <a:pt x="1177507" y="4533668"/>
                </a:lnTo>
                <a:lnTo>
                  <a:pt x="1170672" y="4577858"/>
                </a:lnTo>
                <a:lnTo>
                  <a:pt x="1163517" y="4621822"/>
                </a:lnTo>
                <a:lnTo>
                  <a:pt x="1156045" y="4665558"/>
                </a:lnTo>
                <a:lnTo>
                  <a:pt x="1148260" y="4709062"/>
                </a:lnTo>
                <a:lnTo>
                  <a:pt x="1140167" y="4752331"/>
                </a:lnTo>
                <a:lnTo>
                  <a:pt x="1131769" y="4795362"/>
                </a:lnTo>
                <a:lnTo>
                  <a:pt x="1123069" y="4838154"/>
                </a:lnTo>
                <a:lnTo>
                  <a:pt x="1114073" y="4880702"/>
                </a:lnTo>
                <a:lnTo>
                  <a:pt x="1104783" y="4923003"/>
                </a:lnTo>
                <a:lnTo>
                  <a:pt x="1095203" y="4965056"/>
                </a:lnTo>
                <a:lnTo>
                  <a:pt x="1085337" y="5006856"/>
                </a:lnTo>
                <a:lnTo>
                  <a:pt x="1075190" y="5048401"/>
                </a:lnTo>
                <a:lnTo>
                  <a:pt x="1064764" y="5089688"/>
                </a:lnTo>
                <a:lnTo>
                  <a:pt x="1054064" y="5130715"/>
                </a:lnTo>
                <a:lnTo>
                  <a:pt x="1043094" y="5171477"/>
                </a:lnTo>
                <a:lnTo>
                  <a:pt x="1031857" y="5211973"/>
                </a:lnTo>
                <a:lnTo>
                  <a:pt x="1020357" y="5252199"/>
                </a:lnTo>
                <a:lnTo>
                  <a:pt x="1008598" y="5292152"/>
                </a:lnTo>
                <a:lnTo>
                  <a:pt x="996584" y="5331829"/>
                </a:lnTo>
                <a:lnTo>
                  <a:pt x="984319" y="5371228"/>
                </a:lnTo>
                <a:lnTo>
                  <a:pt x="971806" y="5410346"/>
                </a:lnTo>
                <a:lnTo>
                  <a:pt x="959049" y="5449179"/>
                </a:lnTo>
                <a:lnTo>
                  <a:pt x="946053" y="5487725"/>
                </a:lnTo>
                <a:lnTo>
                  <a:pt x="932821" y="5525981"/>
                </a:lnTo>
                <a:lnTo>
                  <a:pt x="919356" y="5563944"/>
                </a:lnTo>
                <a:lnTo>
                  <a:pt x="905664" y="5601610"/>
                </a:lnTo>
                <a:lnTo>
                  <a:pt x="891746" y="5638977"/>
                </a:lnTo>
                <a:lnTo>
                  <a:pt x="877608" y="5676043"/>
                </a:lnTo>
                <a:lnTo>
                  <a:pt x="863253" y="5712803"/>
                </a:lnTo>
                <a:lnTo>
                  <a:pt x="848686" y="5749256"/>
                </a:lnTo>
                <a:lnTo>
                  <a:pt x="833909" y="5785398"/>
                </a:lnTo>
                <a:lnTo>
                  <a:pt x="818926" y="5821227"/>
                </a:lnTo>
                <a:lnTo>
                  <a:pt x="803742" y="5856738"/>
                </a:lnTo>
                <a:lnTo>
                  <a:pt x="788361" y="5891930"/>
                </a:lnTo>
                <a:lnTo>
                  <a:pt x="772785" y="5926800"/>
                </a:lnTo>
                <a:lnTo>
                  <a:pt x="741068" y="5995560"/>
                </a:lnTo>
                <a:lnTo>
                  <a:pt x="708622" y="6062996"/>
                </a:lnTo>
                <a:lnTo>
                  <a:pt x="675477" y="6129082"/>
                </a:lnTo>
                <a:lnTo>
                  <a:pt x="641663" y="6193797"/>
                </a:lnTo>
                <a:lnTo>
                  <a:pt x="607212" y="6257116"/>
                </a:lnTo>
                <a:lnTo>
                  <a:pt x="572155" y="6319017"/>
                </a:lnTo>
                <a:lnTo>
                  <a:pt x="536521" y="6379475"/>
                </a:lnTo>
                <a:lnTo>
                  <a:pt x="500341" y="6438468"/>
                </a:lnTo>
                <a:lnTo>
                  <a:pt x="463647" y="6495971"/>
                </a:lnTo>
                <a:lnTo>
                  <a:pt x="426469" y="6551962"/>
                </a:lnTo>
                <a:lnTo>
                  <a:pt x="388836" y="6606417"/>
                </a:lnTo>
                <a:lnTo>
                  <a:pt x="350781" y="6659313"/>
                </a:lnTo>
                <a:lnTo>
                  <a:pt x="312334" y="6710625"/>
                </a:lnTo>
                <a:lnTo>
                  <a:pt x="273525" y="6760331"/>
                </a:lnTo>
                <a:lnTo>
                  <a:pt x="234385" y="6808408"/>
                </a:lnTo>
                <a:lnTo>
                  <a:pt x="194945" y="6854831"/>
                </a:lnTo>
                <a:lnTo>
                  <a:pt x="1828800" y="6857999"/>
                </a:lnTo>
                <a:lnTo>
                  <a:pt x="1828800" y="14224"/>
                </a:lnTo>
                <a:lnTo>
                  <a:pt x="0" y="0"/>
                </a:lnTo>
                <a:close/>
              </a:path>
            </a:pathLst>
          </a:custGeom>
          <a:solidFill>
            <a:srgbClr val="585858">
              <a:alpha val="39999"/>
            </a:srgbClr>
          </a:solidFill>
        </p:spPr>
        <p:txBody>
          <a:bodyPr wrap="square" lIns="0" tIns="0" rIns="0" bIns="0" rtlCol="0"/>
          <a:lstStyle/>
          <a:p>
            <a:endParaRPr/>
          </a:p>
        </p:txBody>
      </p:sp>
      <p:sp>
        <p:nvSpPr>
          <p:cNvPr id="3" name="object 3"/>
          <p:cNvSpPr txBox="1"/>
          <p:nvPr/>
        </p:nvSpPr>
        <p:spPr>
          <a:xfrm>
            <a:off x="307340" y="1106170"/>
            <a:ext cx="8455025" cy="5588838"/>
          </a:xfrm>
          <a:prstGeom prst="rect">
            <a:avLst/>
          </a:prstGeom>
        </p:spPr>
        <p:txBody>
          <a:bodyPr vert="horz" wrap="square" lIns="0" tIns="74295" rIns="0" bIns="0" rtlCol="0">
            <a:spAutoFit/>
          </a:bodyPr>
          <a:lstStyle/>
          <a:p>
            <a:pPr marL="12700" marR="7620" algn="just">
              <a:lnSpc>
                <a:spcPts val="3890"/>
              </a:lnSpc>
              <a:spcBef>
                <a:spcPts val="585"/>
              </a:spcBef>
              <a:buFont typeface="Arial"/>
              <a:buChar char="•"/>
              <a:tabLst>
                <a:tab pos="401320" algn="l"/>
              </a:tabLst>
            </a:pPr>
            <a:r>
              <a:rPr sz="3600" dirty="0">
                <a:latin typeface="Times New Roman"/>
                <a:cs typeface="Times New Roman"/>
              </a:rPr>
              <a:t>Elevated temperature </a:t>
            </a:r>
            <a:r>
              <a:rPr sz="3600" spc="-5" dirty="0">
                <a:latin typeface="Times New Roman"/>
                <a:cs typeface="Times New Roman"/>
              </a:rPr>
              <a:t>typically </a:t>
            </a:r>
            <a:r>
              <a:rPr sz="3600" dirty="0">
                <a:latin typeface="Times New Roman"/>
                <a:cs typeface="Times New Roman"/>
              </a:rPr>
              <a:t>decreases  the </a:t>
            </a:r>
            <a:r>
              <a:rPr sz="3600" spc="-5" dirty="0">
                <a:latin typeface="Times New Roman"/>
                <a:cs typeface="Times New Roman"/>
              </a:rPr>
              <a:t>level of </a:t>
            </a:r>
            <a:r>
              <a:rPr sz="3600" dirty="0">
                <a:latin typeface="Times New Roman"/>
                <a:cs typeface="Times New Roman"/>
              </a:rPr>
              <a:t>dissolved oxygen of</a:t>
            </a:r>
            <a:r>
              <a:rPr sz="3600" spc="-15" dirty="0">
                <a:latin typeface="Times New Roman"/>
                <a:cs typeface="Times New Roman"/>
              </a:rPr>
              <a:t> </a:t>
            </a:r>
            <a:r>
              <a:rPr sz="3600" spc="-35" dirty="0">
                <a:latin typeface="Times New Roman"/>
                <a:cs typeface="Times New Roman"/>
              </a:rPr>
              <a:t>water.</a:t>
            </a:r>
            <a:endParaRPr sz="3600">
              <a:latin typeface="Times New Roman"/>
              <a:cs typeface="Times New Roman"/>
            </a:endParaRPr>
          </a:p>
          <a:p>
            <a:pPr>
              <a:lnSpc>
                <a:spcPct val="100000"/>
              </a:lnSpc>
              <a:spcBef>
                <a:spcPts val="35"/>
              </a:spcBef>
              <a:buClr>
                <a:srgbClr val="FFFFFF"/>
              </a:buClr>
              <a:buFont typeface="Arial"/>
              <a:buChar char="•"/>
            </a:pPr>
            <a:endParaRPr sz="3300">
              <a:latin typeface="Times New Roman"/>
              <a:cs typeface="Times New Roman"/>
            </a:endParaRPr>
          </a:p>
          <a:p>
            <a:pPr marL="12700" marR="5080" algn="just">
              <a:lnSpc>
                <a:spcPct val="90000"/>
              </a:lnSpc>
              <a:spcBef>
                <a:spcPts val="5"/>
              </a:spcBef>
              <a:buFont typeface="Arial"/>
              <a:buChar char="•"/>
              <a:tabLst>
                <a:tab pos="401320" algn="l"/>
              </a:tabLst>
            </a:pPr>
            <a:r>
              <a:rPr sz="3600" dirty="0">
                <a:latin typeface="Times New Roman"/>
                <a:cs typeface="Times New Roman"/>
              </a:rPr>
              <a:t>Increases the </a:t>
            </a:r>
            <a:r>
              <a:rPr sz="3600" spc="-5" dirty="0">
                <a:latin typeface="Times New Roman"/>
                <a:cs typeface="Times New Roman"/>
              </a:rPr>
              <a:t>metabolic </a:t>
            </a:r>
            <a:r>
              <a:rPr sz="3600" dirty="0">
                <a:latin typeface="Times New Roman"/>
                <a:cs typeface="Times New Roman"/>
              </a:rPr>
              <a:t>rate of aquatic  </a:t>
            </a:r>
            <a:r>
              <a:rPr sz="3600" spc="-5" dirty="0">
                <a:latin typeface="Times New Roman"/>
                <a:cs typeface="Times New Roman"/>
              </a:rPr>
              <a:t>animals, as </a:t>
            </a:r>
            <a:r>
              <a:rPr sz="3600" dirty="0">
                <a:latin typeface="Times New Roman"/>
                <a:cs typeface="Times New Roman"/>
              </a:rPr>
              <a:t>enzyme </a:t>
            </a:r>
            <a:r>
              <a:rPr sz="3600" spc="-30" dirty="0">
                <a:latin typeface="Times New Roman"/>
                <a:cs typeface="Times New Roman"/>
              </a:rPr>
              <a:t>activity, </a:t>
            </a:r>
            <a:r>
              <a:rPr sz="3600" spc="-5" dirty="0">
                <a:latin typeface="Times New Roman"/>
                <a:cs typeface="Times New Roman"/>
              </a:rPr>
              <a:t>resulting in </a:t>
            </a:r>
            <a:r>
              <a:rPr sz="3600" dirty="0">
                <a:latin typeface="Times New Roman"/>
                <a:cs typeface="Times New Roman"/>
              </a:rPr>
              <a:t>these  </a:t>
            </a:r>
            <a:r>
              <a:rPr sz="3600" spc="-10" dirty="0">
                <a:latin typeface="Times New Roman"/>
                <a:cs typeface="Times New Roman"/>
              </a:rPr>
              <a:t>organisms </a:t>
            </a:r>
            <a:r>
              <a:rPr sz="3600" spc="-5" dirty="0">
                <a:latin typeface="Times New Roman"/>
                <a:cs typeface="Times New Roman"/>
              </a:rPr>
              <a:t>consuming more </a:t>
            </a:r>
            <a:r>
              <a:rPr sz="3600" dirty="0">
                <a:latin typeface="Times New Roman"/>
                <a:cs typeface="Times New Roman"/>
              </a:rPr>
              <a:t>food </a:t>
            </a:r>
            <a:r>
              <a:rPr sz="3600" spc="-5" dirty="0">
                <a:latin typeface="Times New Roman"/>
                <a:cs typeface="Times New Roman"/>
              </a:rPr>
              <a:t>in a </a:t>
            </a:r>
            <a:r>
              <a:rPr sz="3600" spc="-5">
                <a:latin typeface="Times New Roman"/>
                <a:cs typeface="Times New Roman"/>
              </a:rPr>
              <a:t>shorter  </a:t>
            </a:r>
            <a:r>
              <a:rPr sz="3600" spc="-5" smtClean="0">
                <a:latin typeface="Times New Roman"/>
                <a:cs typeface="Times New Roman"/>
              </a:rPr>
              <a:t>time</a:t>
            </a:r>
            <a:r>
              <a:rPr sz="3600" smtClean="0">
                <a:latin typeface="Times New Roman"/>
                <a:cs typeface="Times New Roman"/>
              </a:rPr>
              <a:t>, </a:t>
            </a:r>
            <a:r>
              <a:rPr sz="3600" spc="-5" dirty="0">
                <a:latin typeface="Times New Roman"/>
                <a:cs typeface="Times New Roman"/>
              </a:rPr>
              <a:t>which increases their </a:t>
            </a:r>
            <a:r>
              <a:rPr sz="3600" dirty="0">
                <a:latin typeface="Times New Roman"/>
                <a:cs typeface="Times New Roman"/>
              </a:rPr>
              <a:t>need for</a:t>
            </a:r>
            <a:r>
              <a:rPr sz="3600" spc="25" dirty="0">
                <a:latin typeface="Times New Roman"/>
                <a:cs typeface="Times New Roman"/>
              </a:rPr>
              <a:t> </a:t>
            </a:r>
            <a:r>
              <a:rPr sz="3600" dirty="0">
                <a:latin typeface="Times New Roman"/>
                <a:cs typeface="Times New Roman"/>
              </a:rPr>
              <a:t>oxygen.</a:t>
            </a:r>
            <a:endParaRPr sz="3600">
              <a:latin typeface="Times New Roman"/>
              <a:cs typeface="Times New Roman"/>
            </a:endParaRPr>
          </a:p>
          <a:p>
            <a:pPr>
              <a:lnSpc>
                <a:spcPct val="100000"/>
              </a:lnSpc>
              <a:spcBef>
                <a:spcPts val="35"/>
              </a:spcBef>
              <a:buClr>
                <a:srgbClr val="FFFFFF"/>
              </a:buClr>
              <a:buFont typeface="Arial"/>
              <a:buChar char="•"/>
            </a:pPr>
            <a:endParaRPr sz="3350">
              <a:latin typeface="Times New Roman"/>
              <a:cs typeface="Times New Roman"/>
            </a:endParaRPr>
          </a:p>
          <a:p>
            <a:pPr marL="12700" marR="7620" algn="just">
              <a:lnSpc>
                <a:spcPct val="90000"/>
              </a:lnSpc>
              <a:buFont typeface="Arial"/>
              <a:buChar char="•"/>
              <a:tabLst>
                <a:tab pos="401320" algn="l"/>
              </a:tabLst>
            </a:pPr>
            <a:r>
              <a:rPr sz="3600" dirty="0">
                <a:latin typeface="Times New Roman"/>
                <a:cs typeface="Times New Roman"/>
              </a:rPr>
              <a:t>High </a:t>
            </a:r>
            <a:r>
              <a:rPr sz="3600" spc="-5" dirty="0">
                <a:latin typeface="Times New Roman"/>
                <a:cs typeface="Times New Roman"/>
              </a:rPr>
              <a:t>temperature </a:t>
            </a:r>
            <a:r>
              <a:rPr sz="3600" dirty="0">
                <a:latin typeface="Times New Roman"/>
                <a:cs typeface="Times New Roman"/>
              </a:rPr>
              <a:t>limits oxygen dispersion  into deeper </a:t>
            </a:r>
            <a:r>
              <a:rPr sz="3600" spc="-5" dirty="0">
                <a:latin typeface="Times New Roman"/>
                <a:cs typeface="Times New Roman"/>
              </a:rPr>
              <a:t>waters, </a:t>
            </a:r>
            <a:r>
              <a:rPr sz="3600" dirty="0">
                <a:latin typeface="Times New Roman"/>
                <a:cs typeface="Times New Roman"/>
              </a:rPr>
              <a:t>contributing </a:t>
            </a:r>
            <a:r>
              <a:rPr sz="3600" spc="-5" dirty="0">
                <a:latin typeface="Times New Roman"/>
                <a:cs typeface="Times New Roman"/>
              </a:rPr>
              <a:t>to </a:t>
            </a:r>
            <a:r>
              <a:rPr sz="3600" dirty="0">
                <a:latin typeface="Times New Roman"/>
                <a:cs typeface="Times New Roman"/>
              </a:rPr>
              <a:t>anaerobic  </a:t>
            </a:r>
            <a:r>
              <a:rPr sz="3600" spc="-5" dirty="0">
                <a:latin typeface="Times New Roman"/>
                <a:cs typeface="Times New Roman"/>
              </a:rPr>
              <a:t>conditions.</a:t>
            </a:r>
            <a:endParaRPr sz="3600">
              <a:latin typeface="Times New Roman"/>
              <a:cs typeface="Times New Roman"/>
            </a:endParaRPr>
          </a:p>
        </p:txBody>
      </p:sp>
      <p:sp>
        <p:nvSpPr>
          <p:cNvPr id="4" name="object 4"/>
          <p:cNvSpPr/>
          <p:nvPr/>
        </p:nvSpPr>
        <p:spPr>
          <a:xfrm>
            <a:off x="3313176" y="248411"/>
            <a:ext cx="2302764" cy="774192"/>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3363340" y="253618"/>
            <a:ext cx="2232406" cy="70485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315200" y="0"/>
            <a:ext cx="1828800" cy="6858000"/>
          </a:xfrm>
          <a:custGeom>
            <a:avLst/>
            <a:gdLst/>
            <a:ahLst/>
            <a:cxnLst/>
            <a:rect l="l" t="t" r="r" b="b"/>
            <a:pathLst>
              <a:path w="1828800" h="6858000">
                <a:moveTo>
                  <a:pt x="0" y="0"/>
                </a:moveTo>
                <a:lnTo>
                  <a:pt x="37678" y="52510"/>
                </a:lnTo>
                <a:lnTo>
                  <a:pt x="74692" y="105059"/>
                </a:lnTo>
                <a:lnTo>
                  <a:pt x="111045" y="157642"/>
                </a:lnTo>
                <a:lnTo>
                  <a:pt x="146740" y="210258"/>
                </a:lnTo>
                <a:lnTo>
                  <a:pt x="181781" y="262903"/>
                </a:lnTo>
                <a:lnTo>
                  <a:pt x="216173" y="315574"/>
                </a:lnTo>
                <a:lnTo>
                  <a:pt x="249918" y="368268"/>
                </a:lnTo>
                <a:lnTo>
                  <a:pt x="283022" y="420982"/>
                </a:lnTo>
                <a:lnTo>
                  <a:pt x="315488" y="473715"/>
                </a:lnTo>
                <a:lnTo>
                  <a:pt x="347319" y="526461"/>
                </a:lnTo>
                <a:lnTo>
                  <a:pt x="378519" y="579219"/>
                </a:lnTo>
                <a:lnTo>
                  <a:pt x="409092" y="631986"/>
                </a:lnTo>
                <a:lnTo>
                  <a:pt x="439043" y="684758"/>
                </a:lnTo>
                <a:lnTo>
                  <a:pt x="468375" y="737534"/>
                </a:lnTo>
                <a:lnTo>
                  <a:pt x="497091" y="790309"/>
                </a:lnTo>
                <a:lnTo>
                  <a:pt x="525196" y="843081"/>
                </a:lnTo>
                <a:lnTo>
                  <a:pt x="552693" y="895847"/>
                </a:lnTo>
                <a:lnTo>
                  <a:pt x="579586" y="948604"/>
                </a:lnTo>
                <a:lnTo>
                  <a:pt x="605880" y="1001349"/>
                </a:lnTo>
                <a:lnTo>
                  <a:pt x="631577" y="1054080"/>
                </a:lnTo>
                <a:lnTo>
                  <a:pt x="656682" y="1106792"/>
                </a:lnTo>
                <a:lnTo>
                  <a:pt x="681198" y="1159484"/>
                </a:lnTo>
                <a:lnTo>
                  <a:pt x="705130" y="1212153"/>
                </a:lnTo>
                <a:lnTo>
                  <a:pt x="728481" y="1264795"/>
                </a:lnTo>
                <a:lnTo>
                  <a:pt x="751256" y="1317407"/>
                </a:lnTo>
                <a:lnTo>
                  <a:pt x="773457" y="1369987"/>
                </a:lnTo>
                <a:lnTo>
                  <a:pt x="795088" y="1422532"/>
                </a:lnTo>
                <a:lnTo>
                  <a:pt x="816155" y="1475038"/>
                </a:lnTo>
                <a:lnTo>
                  <a:pt x="836659" y="1527504"/>
                </a:lnTo>
                <a:lnTo>
                  <a:pt x="856606" y="1579925"/>
                </a:lnTo>
                <a:lnTo>
                  <a:pt x="875999" y="1632299"/>
                </a:lnTo>
                <a:lnTo>
                  <a:pt x="894841" y="1684623"/>
                </a:lnTo>
                <a:lnTo>
                  <a:pt x="913138" y="1736895"/>
                </a:lnTo>
                <a:lnTo>
                  <a:pt x="930891" y="1789110"/>
                </a:lnTo>
                <a:lnTo>
                  <a:pt x="948107" y="1841267"/>
                </a:lnTo>
                <a:lnTo>
                  <a:pt x="964787" y="1893362"/>
                </a:lnTo>
                <a:lnTo>
                  <a:pt x="980936" y="1945392"/>
                </a:lnTo>
                <a:lnTo>
                  <a:pt x="996558" y="1997355"/>
                </a:lnTo>
                <a:lnTo>
                  <a:pt x="1011657" y="2049248"/>
                </a:lnTo>
                <a:lnTo>
                  <a:pt x="1026237" y="2101067"/>
                </a:lnTo>
                <a:lnTo>
                  <a:pt x="1040300" y="2152809"/>
                </a:lnTo>
                <a:lnTo>
                  <a:pt x="1053852" y="2204473"/>
                </a:lnTo>
                <a:lnTo>
                  <a:pt x="1066896" y="2256054"/>
                </a:lnTo>
                <a:lnTo>
                  <a:pt x="1079436" y="2307550"/>
                </a:lnTo>
                <a:lnTo>
                  <a:pt x="1091475" y="2358958"/>
                </a:lnTo>
                <a:lnTo>
                  <a:pt x="1103018" y="2410275"/>
                </a:lnTo>
                <a:lnTo>
                  <a:pt x="1114068" y="2461498"/>
                </a:lnTo>
                <a:lnTo>
                  <a:pt x="1124629" y="2512625"/>
                </a:lnTo>
                <a:lnTo>
                  <a:pt x="1134705" y="2563651"/>
                </a:lnTo>
                <a:lnTo>
                  <a:pt x="1144300" y="2614575"/>
                </a:lnTo>
                <a:lnTo>
                  <a:pt x="1153418" y="2665393"/>
                </a:lnTo>
                <a:lnTo>
                  <a:pt x="1162062" y="2716103"/>
                </a:lnTo>
                <a:lnTo>
                  <a:pt x="1170236" y="2766701"/>
                </a:lnTo>
                <a:lnTo>
                  <a:pt x="1177945" y="2817185"/>
                </a:lnTo>
                <a:lnTo>
                  <a:pt x="1185192" y="2867551"/>
                </a:lnTo>
                <a:lnTo>
                  <a:pt x="1191980" y="2917797"/>
                </a:lnTo>
                <a:lnTo>
                  <a:pt x="1198314" y="2967920"/>
                </a:lnTo>
                <a:lnTo>
                  <a:pt x="1204197" y="3017916"/>
                </a:lnTo>
                <a:lnTo>
                  <a:pt x="1209634" y="3067784"/>
                </a:lnTo>
                <a:lnTo>
                  <a:pt x="1214628" y="3117520"/>
                </a:lnTo>
                <a:lnTo>
                  <a:pt x="1219183" y="3167120"/>
                </a:lnTo>
                <a:lnTo>
                  <a:pt x="1223302" y="3216583"/>
                </a:lnTo>
                <a:lnTo>
                  <a:pt x="1226990" y="3265905"/>
                </a:lnTo>
                <a:lnTo>
                  <a:pt x="1230251" y="3315083"/>
                </a:lnTo>
                <a:lnTo>
                  <a:pt x="1233088" y="3364115"/>
                </a:lnTo>
                <a:lnTo>
                  <a:pt x="1235505" y="3412997"/>
                </a:lnTo>
                <a:lnTo>
                  <a:pt x="1237506" y="3461726"/>
                </a:lnTo>
                <a:lnTo>
                  <a:pt x="1239095" y="3510300"/>
                </a:lnTo>
                <a:lnTo>
                  <a:pt x="1240275" y="3558716"/>
                </a:lnTo>
                <a:lnTo>
                  <a:pt x="1241051" y="3606970"/>
                </a:lnTo>
                <a:lnTo>
                  <a:pt x="1241426" y="3655060"/>
                </a:lnTo>
                <a:lnTo>
                  <a:pt x="1241404" y="3702983"/>
                </a:lnTo>
                <a:lnTo>
                  <a:pt x="1240989" y="3750736"/>
                </a:lnTo>
                <a:lnTo>
                  <a:pt x="1240185" y="3798316"/>
                </a:lnTo>
                <a:lnTo>
                  <a:pt x="1238995" y="3845719"/>
                </a:lnTo>
                <a:lnTo>
                  <a:pt x="1237424" y="3892944"/>
                </a:lnTo>
                <a:lnTo>
                  <a:pt x="1235475" y="3939987"/>
                </a:lnTo>
                <a:lnTo>
                  <a:pt x="1233152" y="3986846"/>
                </a:lnTo>
                <a:lnTo>
                  <a:pt x="1230459" y="4033516"/>
                </a:lnTo>
                <a:lnTo>
                  <a:pt x="1227400" y="4079996"/>
                </a:lnTo>
                <a:lnTo>
                  <a:pt x="1223979" y="4126283"/>
                </a:lnTo>
                <a:lnTo>
                  <a:pt x="1220198" y="4172373"/>
                </a:lnTo>
                <a:lnTo>
                  <a:pt x="1216063" y="4218264"/>
                </a:lnTo>
                <a:lnTo>
                  <a:pt x="1211578" y="4263952"/>
                </a:lnTo>
                <a:lnTo>
                  <a:pt x="1206745" y="4309435"/>
                </a:lnTo>
                <a:lnTo>
                  <a:pt x="1201568" y="4354710"/>
                </a:lnTo>
                <a:lnTo>
                  <a:pt x="1196053" y="4399773"/>
                </a:lnTo>
                <a:lnTo>
                  <a:pt x="1190201" y="4444623"/>
                </a:lnTo>
                <a:lnTo>
                  <a:pt x="1184018" y="4489256"/>
                </a:lnTo>
                <a:lnTo>
                  <a:pt x="1177507" y="4533668"/>
                </a:lnTo>
                <a:lnTo>
                  <a:pt x="1170672" y="4577858"/>
                </a:lnTo>
                <a:lnTo>
                  <a:pt x="1163517" y="4621822"/>
                </a:lnTo>
                <a:lnTo>
                  <a:pt x="1156045" y="4665558"/>
                </a:lnTo>
                <a:lnTo>
                  <a:pt x="1148260" y="4709062"/>
                </a:lnTo>
                <a:lnTo>
                  <a:pt x="1140167" y="4752331"/>
                </a:lnTo>
                <a:lnTo>
                  <a:pt x="1131769" y="4795362"/>
                </a:lnTo>
                <a:lnTo>
                  <a:pt x="1123069" y="4838154"/>
                </a:lnTo>
                <a:lnTo>
                  <a:pt x="1114073" y="4880702"/>
                </a:lnTo>
                <a:lnTo>
                  <a:pt x="1104783" y="4923003"/>
                </a:lnTo>
                <a:lnTo>
                  <a:pt x="1095203" y="4965056"/>
                </a:lnTo>
                <a:lnTo>
                  <a:pt x="1085337" y="5006856"/>
                </a:lnTo>
                <a:lnTo>
                  <a:pt x="1075190" y="5048401"/>
                </a:lnTo>
                <a:lnTo>
                  <a:pt x="1064764" y="5089688"/>
                </a:lnTo>
                <a:lnTo>
                  <a:pt x="1054064" y="5130715"/>
                </a:lnTo>
                <a:lnTo>
                  <a:pt x="1043094" y="5171477"/>
                </a:lnTo>
                <a:lnTo>
                  <a:pt x="1031857" y="5211973"/>
                </a:lnTo>
                <a:lnTo>
                  <a:pt x="1020357" y="5252199"/>
                </a:lnTo>
                <a:lnTo>
                  <a:pt x="1008598" y="5292152"/>
                </a:lnTo>
                <a:lnTo>
                  <a:pt x="996584" y="5331829"/>
                </a:lnTo>
                <a:lnTo>
                  <a:pt x="984319" y="5371228"/>
                </a:lnTo>
                <a:lnTo>
                  <a:pt x="971806" y="5410346"/>
                </a:lnTo>
                <a:lnTo>
                  <a:pt x="959049" y="5449179"/>
                </a:lnTo>
                <a:lnTo>
                  <a:pt x="946053" y="5487725"/>
                </a:lnTo>
                <a:lnTo>
                  <a:pt x="932821" y="5525981"/>
                </a:lnTo>
                <a:lnTo>
                  <a:pt x="919356" y="5563944"/>
                </a:lnTo>
                <a:lnTo>
                  <a:pt x="905664" y="5601610"/>
                </a:lnTo>
                <a:lnTo>
                  <a:pt x="891746" y="5638977"/>
                </a:lnTo>
                <a:lnTo>
                  <a:pt x="877608" y="5676043"/>
                </a:lnTo>
                <a:lnTo>
                  <a:pt x="863253" y="5712803"/>
                </a:lnTo>
                <a:lnTo>
                  <a:pt x="848686" y="5749256"/>
                </a:lnTo>
                <a:lnTo>
                  <a:pt x="833909" y="5785398"/>
                </a:lnTo>
                <a:lnTo>
                  <a:pt x="818926" y="5821227"/>
                </a:lnTo>
                <a:lnTo>
                  <a:pt x="803742" y="5856738"/>
                </a:lnTo>
                <a:lnTo>
                  <a:pt x="788361" y="5891930"/>
                </a:lnTo>
                <a:lnTo>
                  <a:pt x="772785" y="5926800"/>
                </a:lnTo>
                <a:lnTo>
                  <a:pt x="741068" y="5995560"/>
                </a:lnTo>
                <a:lnTo>
                  <a:pt x="708622" y="6062996"/>
                </a:lnTo>
                <a:lnTo>
                  <a:pt x="675477" y="6129082"/>
                </a:lnTo>
                <a:lnTo>
                  <a:pt x="641663" y="6193797"/>
                </a:lnTo>
                <a:lnTo>
                  <a:pt x="607212" y="6257116"/>
                </a:lnTo>
                <a:lnTo>
                  <a:pt x="572155" y="6319017"/>
                </a:lnTo>
                <a:lnTo>
                  <a:pt x="536521" y="6379475"/>
                </a:lnTo>
                <a:lnTo>
                  <a:pt x="500341" y="6438468"/>
                </a:lnTo>
                <a:lnTo>
                  <a:pt x="463647" y="6495971"/>
                </a:lnTo>
                <a:lnTo>
                  <a:pt x="426469" y="6551962"/>
                </a:lnTo>
                <a:lnTo>
                  <a:pt x="388836" y="6606417"/>
                </a:lnTo>
                <a:lnTo>
                  <a:pt x="350781" y="6659313"/>
                </a:lnTo>
                <a:lnTo>
                  <a:pt x="312334" y="6710625"/>
                </a:lnTo>
                <a:lnTo>
                  <a:pt x="273525" y="6760331"/>
                </a:lnTo>
                <a:lnTo>
                  <a:pt x="234385" y="6808408"/>
                </a:lnTo>
                <a:lnTo>
                  <a:pt x="194945" y="6854831"/>
                </a:lnTo>
                <a:lnTo>
                  <a:pt x="1828800" y="6857999"/>
                </a:lnTo>
                <a:lnTo>
                  <a:pt x="1828800" y="14224"/>
                </a:lnTo>
                <a:lnTo>
                  <a:pt x="0" y="0"/>
                </a:lnTo>
                <a:close/>
              </a:path>
            </a:pathLst>
          </a:custGeom>
          <a:solidFill>
            <a:srgbClr val="585858">
              <a:alpha val="39999"/>
            </a:srgbClr>
          </a:solidFill>
        </p:spPr>
        <p:txBody>
          <a:bodyPr wrap="square" lIns="0" tIns="0" rIns="0" bIns="0" rtlCol="0"/>
          <a:lstStyle/>
          <a:p>
            <a:endParaRPr/>
          </a:p>
        </p:txBody>
      </p:sp>
      <p:sp>
        <p:nvSpPr>
          <p:cNvPr id="3" name="object 3"/>
          <p:cNvSpPr txBox="1"/>
          <p:nvPr/>
        </p:nvSpPr>
        <p:spPr>
          <a:xfrm>
            <a:off x="383540" y="627634"/>
            <a:ext cx="8151495" cy="4480714"/>
          </a:xfrm>
          <a:prstGeom prst="rect">
            <a:avLst/>
          </a:prstGeom>
        </p:spPr>
        <p:txBody>
          <a:bodyPr vert="horz" wrap="square" lIns="0" tIns="12700" rIns="0" bIns="0" rtlCol="0">
            <a:spAutoFit/>
          </a:bodyPr>
          <a:lstStyle/>
          <a:p>
            <a:pPr marL="12700" marR="8255" algn="just">
              <a:lnSpc>
                <a:spcPct val="100000"/>
              </a:lnSpc>
              <a:spcBef>
                <a:spcPts val="100"/>
              </a:spcBef>
              <a:buFont typeface="Arial"/>
              <a:buChar char="•"/>
              <a:tabLst>
                <a:tab pos="393700" algn="l"/>
              </a:tabLst>
            </a:pPr>
            <a:endParaRPr lang="en-US" sz="3600" spc="-35" dirty="0" smtClean="0">
              <a:latin typeface="Times New Roman"/>
              <a:cs typeface="Times New Roman"/>
            </a:endParaRPr>
          </a:p>
          <a:p>
            <a:pPr marL="12700" marR="8255" algn="just">
              <a:lnSpc>
                <a:spcPct val="100000"/>
              </a:lnSpc>
              <a:spcBef>
                <a:spcPts val="100"/>
              </a:spcBef>
              <a:buFont typeface="Arial"/>
              <a:buChar char="•"/>
              <a:tabLst>
                <a:tab pos="393700" algn="l"/>
              </a:tabLst>
            </a:pPr>
            <a:r>
              <a:rPr sz="3600" smtClean="0">
                <a:latin typeface="Times New Roman"/>
                <a:cs typeface="Times New Roman"/>
              </a:rPr>
              <a:t>Many  </a:t>
            </a:r>
            <a:r>
              <a:rPr sz="3600" dirty="0">
                <a:latin typeface="Times New Roman"/>
                <a:cs typeface="Times New Roman"/>
              </a:rPr>
              <a:t>aquatic </a:t>
            </a:r>
            <a:r>
              <a:rPr sz="3600" spc="-5" dirty="0">
                <a:latin typeface="Times New Roman"/>
                <a:cs typeface="Times New Roman"/>
              </a:rPr>
              <a:t>species will </a:t>
            </a:r>
            <a:r>
              <a:rPr sz="3600" dirty="0">
                <a:latin typeface="Times New Roman"/>
                <a:cs typeface="Times New Roman"/>
              </a:rPr>
              <a:t>fail </a:t>
            </a:r>
            <a:r>
              <a:rPr sz="3600" spc="-5" dirty="0">
                <a:latin typeface="Times New Roman"/>
                <a:cs typeface="Times New Roman"/>
              </a:rPr>
              <a:t>to </a:t>
            </a:r>
            <a:r>
              <a:rPr sz="3600" dirty="0">
                <a:latin typeface="Times New Roman"/>
                <a:cs typeface="Times New Roman"/>
              </a:rPr>
              <a:t>reproduce </a:t>
            </a:r>
            <a:r>
              <a:rPr sz="3600" spc="-5" dirty="0">
                <a:latin typeface="Times New Roman"/>
                <a:cs typeface="Times New Roman"/>
              </a:rPr>
              <a:t>at  elevated</a:t>
            </a:r>
            <a:r>
              <a:rPr sz="3600" spc="5" dirty="0">
                <a:latin typeface="Times New Roman"/>
                <a:cs typeface="Times New Roman"/>
              </a:rPr>
              <a:t> </a:t>
            </a:r>
            <a:r>
              <a:rPr sz="3600" spc="-5" dirty="0">
                <a:latin typeface="Times New Roman"/>
                <a:cs typeface="Times New Roman"/>
              </a:rPr>
              <a:t>temperatures.</a:t>
            </a:r>
            <a:endParaRPr sz="3600">
              <a:latin typeface="Times New Roman"/>
              <a:cs typeface="Times New Roman"/>
            </a:endParaRPr>
          </a:p>
          <a:p>
            <a:pPr>
              <a:lnSpc>
                <a:spcPct val="100000"/>
              </a:lnSpc>
              <a:spcBef>
                <a:spcPts val="10"/>
              </a:spcBef>
              <a:buClr>
                <a:srgbClr val="FFFFFF"/>
              </a:buClr>
              <a:buFont typeface="Arial"/>
              <a:buChar char="•"/>
            </a:pPr>
            <a:endParaRPr sz="3750">
              <a:latin typeface="Times New Roman"/>
              <a:cs typeface="Times New Roman"/>
            </a:endParaRPr>
          </a:p>
          <a:p>
            <a:pPr marL="12700" marR="5080" algn="just">
              <a:lnSpc>
                <a:spcPct val="100000"/>
              </a:lnSpc>
              <a:buFont typeface="Arial"/>
              <a:buChar char="•"/>
              <a:tabLst>
                <a:tab pos="401320" algn="l"/>
              </a:tabLst>
            </a:pPr>
            <a:r>
              <a:rPr sz="3600" dirty="0">
                <a:latin typeface="Times New Roman"/>
                <a:cs typeface="Times New Roman"/>
              </a:rPr>
              <a:t>Primary producers are </a:t>
            </a:r>
            <a:r>
              <a:rPr sz="3600" spc="-10" dirty="0">
                <a:latin typeface="Times New Roman"/>
                <a:cs typeface="Times New Roman"/>
              </a:rPr>
              <a:t>affected </a:t>
            </a:r>
            <a:r>
              <a:rPr sz="3600" dirty="0">
                <a:latin typeface="Times New Roman"/>
                <a:cs typeface="Times New Roman"/>
              </a:rPr>
              <a:t>by warm  water because higher water </a:t>
            </a:r>
            <a:r>
              <a:rPr sz="3600" spc="-5" dirty="0">
                <a:latin typeface="Times New Roman"/>
                <a:cs typeface="Times New Roman"/>
              </a:rPr>
              <a:t>temperature  increases plant </a:t>
            </a:r>
            <a:r>
              <a:rPr sz="3600" dirty="0">
                <a:latin typeface="Times New Roman"/>
                <a:cs typeface="Times New Roman"/>
              </a:rPr>
              <a:t>growth </a:t>
            </a:r>
            <a:r>
              <a:rPr sz="3600" spc="-5" dirty="0">
                <a:latin typeface="Times New Roman"/>
                <a:cs typeface="Times New Roman"/>
              </a:rPr>
              <a:t>rates, </a:t>
            </a:r>
            <a:r>
              <a:rPr sz="3600" dirty="0">
                <a:latin typeface="Times New Roman"/>
                <a:cs typeface="Times New Roman"/>
              </a:rPr>
              <a:t>resulting in a  </a:t>
            </a:r>
            <a:r>
              <a:rPr sz="3600" spc="-5" dirty="0">
                <a:latin typeface="Times New Roman"/>
                <a:cs typeface="Times New Roman"/>
              </a:rPr>
              <a:t>shorter lifespan and species</a:t>
            </a:r>
            <a:r>
              <a:rPr sz="3600" spc="80" dirty="0">
                <a:latin typeface="Times New Roman"/>
                <a:cs typeface="Times New Roman"/>
              </a:rPr>
              <a:t> </a:t>
            </a:r>
            <a:r>
              <a:rPr sz="3600" spc="-5" dirty="0">
                <a:latin typeface="Times New Roman"/>
                <a:cs typeface="Times New Roman"/>
              </a:rPr>
              <a:t>overpopulation</a:t>
            </a:r>
            <a:r>
              <a:rPr sz="3600" spc="-5" dirty="0">
                <a:latin typeface="Arial"/>
                <a:cs typeface="Arial"/>
              </a:rPr>
              <a:t>.</a:t>
            </a:r>
            <a:endParaRPr sz="3600">
              <a:latin typeface="Arial"/>
              <a:cs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18503" y="0"/>
            <a:ext cx="8825496" cy="685799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39039" y="1103757"/>
            <a:ext cx="123850" cy="123825"/>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719848" y="1003046"/>
            <a:ext cx="1551927" cy="426847"/>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2433954" y="1008888"/>
            <a:ext cx="412115" cy="323215"/>
          </a:xfrm>
          <a:custGeom>
            <a:avLst/>
            <a:gdLst/>
            <a:ahLst/>
            <a:cxnLst/>
            <a:rect l="l" t="t" r="r" b="b"/>
            <a:pathLst>
              <a:path w="412114" h="323215">
                <a:moveTo>
                  <a:pt x="98932" y="106425"/>
                </a:moveTo>
                <a:lnTo>
                  <a:pt x="50672" y="119761"/>
                </a:lnTo>
                <a:lnTo>
                  <a:pt x="21490" y="147853"/>
                </a:lnTo>
                <a:lnTo>
                  <a:pt x="3508" y="188690"/>
                </a:lnTo>
                <a:lnTo>
                  <a:pt x="0" y="216788"/>
                </a:lnTo>
                <a:lnTo>
                  <a:pt x="1448" y="235575"/>
                </a:lnTo>
                <a:lnTo>
                  <a:pt x="22987" y="286385"/>
                </a:lnTo>
                <a:lnTo>
                  <a:pt x="54991" y="314039"/>
                </a:lnTo>
                <a:lnTo>
                  <a:pt x="96519" y="323214"/>
                </a:lnTo>
                <a:lnTo>
                  <a:pt x="110325" y="322331"/>
                </a:lnTo>
                <a:lnTo>
                  <a:pt x="123523" y="319674"/>
                </a:lnTo>
                <a:lnTo>
                  <a:pt x="136078" y="315231"/>
                </a:lnTo>
                <a:lnTo>
                  <a:pt x="147955" y="308990"/>
                </a:lnTo>
                <a:lnTo>
                  <a:pt x="150199" y="307339"/>
                </a:lnTo>
                <a:lnTo>
                  <a:pt x="106044" y="307339"/>
                </a:lnTo>
                <a:lnTo>
                  <a:pt x="92259" y="305317"/>
                </a:lnTo>
                <a:lnTo>
                  <a:pt x="59308" y="275082"/>
                </a:lnTo>
                <a:lnTo>
                  <a:pt x="42646" y="219539"/>
                </a:lnTo>
                <a:lnTo>
                  <a:pt x="41528" y="197992"/>
                </a:lnTo>
                <a:lnTo>
                  <a:pt x="42001" y="184800"/>
                </a:lnTo>
                <a:lnTo>
                  <a:pt x="52893" y="144535"/>
                </a:lnTo>
                <a:lnTo>
                  <a:pt x="84074" y="121031"/>
                </a:lnTo>
                <a:lnTo>
                  <a:pt x="149908" y="121031"/>
                </a:lnTo>
                <a:lnTo>
                  <a:pt x="140779" y="115268"/>
                </a:lnTo>
                <a:lnTo>
                  <a:pt x="121011" y="108638"/>
                </a:lnTo>
                <a:lnTo>
                  <a:pt x="98932" y="106425"/>
                </a:lnTo>
                <a:close/>
              </a:path>
              <a:path w="412114" h="323215">
                <a:moveTo>
                  <a:pt x="149908" y="121031"/>
                </a:moveTo>
                <a:lnTo>
                  <a:pt x="92075" y="121031"/>
                </a:lnTo>
                <a:lnTo>
                  <a:pt x="103743" y="122364"/>
                </a:lnTo>
                <a:lnTo>
                  <a:pt x="114363" y="126364"/>
                </a:lnTo>
                <a:lnTo>
                  <a:pt x="142702" y="159440"/>
                </a:lnTo>
                <a:lnTo>
                  <a:pt x="154374" y="202303"/>
                </a:lnTo>
                <a:lnTo>
                  <a:pt x="155828" y="228091"/>
                </a:lnTo>
                <a:lnTo>
                  <a:pt x="154947" y="248286"/>
                </a:lnTo>
                <a:lnTo>
                  <a:pt x="141731" y="289560"/>
                </a:lnTo>
                <a:lnTo>
                  <a:pt x="106044" y="307339"/>
                </a:lnTo>
                <a:lnTo>
                  <a:pt x="150199" y="307339"/>
                </a:lnTo>
                <a:lnTo>
                  <a:pt x="176958" y="279737"/>
                </a:lnTo>
                <a:lnTo>
                  <a:pt x="194087" y="238569"/>
                </a:lnTo>
                <a:lnTo>
                  <a:pt x="197357" y="210947"/>
                </a:lnTo>
                <a:lnTo>
                  <a:pt x="195859" y="191970"/>
                </a:lnTo>
                <a:lnTo>
                  <a:pt x="191373" y="174101"/>
                </a:lnTo>
                <a:lnTo>
                  <a:pt x="183909" y="157351"/>
                </a:lnTo>
                <a:lnTo>
                  <a:pt x="173481" y="141732"/>
                </a:lnTo>
                <a:lnTo>
                  <a:pt x="158261" y="126303"/>
                </a:lnTo>
                <a:lnTo>
                  <a:pt x="149908" y="121031"/>
                </a:lnTo>
                <a:close/>
              </a:path>
              <a:path w="412114" h="323215">
                <a:moveTo>
                  <a:pt x="354330" y="308990"/>
                </a:moveTo>
                <a:lnTo>
                  <a:pt x="232156" y="308990"/>
                </a:lnTo>
                <a:lnTo>
                  <a:pt x="232156" y="316991"/>
                </a:lnTo>
                <a:lnTo>
                  <a:pt x="354330" y="316991"/>
                </a:lnTo>
                <a:lnTo>
                  <a:pt x="354330" y="308990"/>
                </a:lnTo>
                <a:close/>
              </a:path>
              <a:path w="412114" h="323215">
                <a:moveTo>
                  <a:pt x="307467" y="128524"/>
                </a:moveTo>
                <a:lnTo>
                  <a:pt x="270637" y="128524"/>
                </a:lnTo>
                <a:lnTo>
                  <a:pt x="270637" y="263016"/>
                </a:lnTo>
                <a:lnTo>
                  <a:pt x="270450" y="273014"/>
                </a:lnTo>
                <a:lnTo>
                  <a:pt x="252730" y="307466"/>
                </a:lnTo>
                <a:lnTo>
                  <a:pt x="247269" y="308990"/>
                </a:lnTo>
                <a:lnTo>
                  <a:pt x="326517" y="308990"/>
                </a:lnTo>
                <a:lnTo>
                  <a:pt x="307467" y="263016"/>
                </a:lnTo>
                <a:lnTo>
                  <a:pt x="307467" y="128524"/>
                </a:lnTo>
                <a:close/>
              </a:path>
              <a:path w="412114" h="323215">
                <a:moveTo>
                  <a:pt x="360171" y="112522"/>
                </a:moveTo>
                <a:lnTo>
                  <a:pt x="230886" y="112522"/>
                </a:lnTo>
                <a:lnTo>
                  <a:pt x="230886" y="128524"/>
                </a:lnTo>
                <a:lnTo>
                  <a:pt x="360171" y="128524"/>
                </a:lnTo>
                <a:lnTo>
                  <a:pt x="360171" y="112522"/>
                </a:lnTo>
                <a:close/>
              </a:path>
              <a:path w="412114" h="323215">
                <a:moveTo>
                  <a:pt x="355853" y="0"/>
                </a:moveTo>
                <a:lnTo>
                  <a:pt x="310514" y="13081"/>
                </a:lnTo>
                <a:lnTo>
                  <a:pt x="280415" y="47371"/>
                </a:lnTo>
                <a:lnTo>
                  <a:pt x="271254" y="84393"/>
                </a:lnTo>
                <a:lnTo>
                  <a:pt x="270637" y="112522"/>
                </a:lnTo>
                <a:lnTo>
                  <a:pt x="307467" y="112522"/>
                </a:lnTo>
                <a:lnTo>
                  <a:pt x="307584" y="84393"/>
                </a:lnTo>
                <a:lnTo>
                  <a:pt x="307657" y="76146"/>
                </a:lnTo>
                <a:lnTo>
                  <a:pt x="312674" y="30861"/>
                </a:lnTo>
                <a:lnTo>
                  <a:pt x="331343" y="16001"/>
                </a:lnTo>
                <a:lnTo>
                  <a:pt x="399877" y="16001"/>
                </a:lnTo>
                <a:lnTo>
                  <a:pt x="398906" y="15112"/>
                </a:lnTo>
                <a:lnTo>
                  <a:pt x="388858" y="8518"/>
                </a:lnTo>
                <a:lnTo>
                  <a:pt x="378332" y="3794"/>
                </a:lnTo>
                <a:lnTo>
                  <a:pt x="367331" y="950"/>
                </a:lnTo>
                <a:lnTo>
                  <a:pt x="355853" y="0"/>
                </a:lnTo>
                <a:close/>
              </a:path>
              <a:path w="412114" h="323215">
                <a:moveTo>
                  <a:pt x="399877" y="16001"/>
                </a:moveTo>
                <a:lnTo>
                  <a:pt x="343915" y="16001"/>
                </a:lnTo>
                <a:lnTo>
                  <a:pt x="348995" y="17525"/>
                </a:lnTo>
                <a:lnTo>
                  <a:pt x="353694" y="20320"/>
                </a:lnTo>
                <a:lnTo>
                  <a:pt x="358267" y="23113"/>
                </a:lnTo>
                <a:lnTo>
                  <a:pt x="363346" y="28575"/>
                </a:lnTo>
                <a:lnTo>
                  <a:pt x="368807" y="36702"/>
                </a:lnTo>
                <a:lnTo>
                  <a:pt x="374395" y="44831"/>
                </a:lnTo>
                <a:lnTo>
                  <a:pt x="378968" y="50164"/>
                </a:lnTo>
                <a:lnTo>
                  <a:pt x="386588" y="54990"/>
                </a:lnTo>
                <a:lnTo>
                  <a:pt x="390144" y="56261"/>
                </a:lnTo>
                <a:lnTo>
                  <a:pt x="398018" y="56261"/>
                </a:lnTo>
                <a:lnTo>
                  <a:pt x="402208" y="54228"/>
                </a:lnTo>
                <a:lnTo>
                  <a:pt x="406268" y="50164"/>
                </a:lnTo>
                <a:lnTo>
                  <a:pt x="409956" y="46354"/>
                </a:lnTo>
                <a:lnTo>
                  <a:pt x="411861" y="42163"/>
                </a:lnTo>
                <a:lnTo>
                  <a:pt x="411795" y="37226"/>
                </a:lnTo>
                <a:lnTo>
                  <a:pt x="411051" y="31597"/>
                </a:lnTo>
                <a:lnTo>
                  <a:pt x="408622" y="25796"/>
                </a:lnTo>
                <a:lnTo>
                  <a:pt x="404574" y="20306"/>
                </a:lnTo>
                <a:lnTo>
                  <a:pt x="399877" y="16001"/>
                </a:lnTo>
                <a:close/>
              </a:path>
            </a:pathLst>
          </a:custGeom>
          <a:solidFill>
            <a:srgbClr val="FFFFFF"/>
          </a:solidFill>
        </p:spPr>
        <p:txBody>
          <a:bodyPr wrap="square" lIns="0" tIns="0" rIns="0" bIns="0" rtlCol="0"/>
          <a:lstStyle/>
          <a:p>
            <a:endParaRPr/>
          </a:p>
        </p:txBody>
      </p:sp>
      <p:sp>
        <p:nvSpPr>
          <p:cNvPr id="6" name="object 6"/>
          <p:cNvSpPr/>
          <p:nvPr/>
        </p:nvSpPr>
        <p:spPr>
          <a:xfrm>
            <a:off x="2428620" y="1109980"/>
            <a:ext cx="208025" cy="227457"/>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2664841" y="1008888"/>
            <a:ext cx="180975" cy="317500"/>
          </a:xfrm>
          <a:custGeom>
            <a:avLst/>
            <a:gdLst/>
            <a:ahLst/>
            <a:cxnLst/>
            <a:rect l="l" t="t" r="r" b="b"/>
            <a:pathLst>
              <a:path w="180975" h="317500">
                <a:moveTo>
                  <a:pt x="124967" y="0"/>
                </a:moveTo>
                <a:lnTo>
                  <a:pt x="168020" y="15112"/>
                </a:lnTo>
                <a:lnTo>
                  <a:pt x="180975" y="37719"/>
                </a:lnTo>
                <a:lnTo>
                  <a:pt x="180975" y="42163"/>
                </a:lnTo>
                <a:lnTo>
                  <a:pt x="179069" y="46354"/>
                </a:lnTo>
                <a:lnTo>
                  <a:pt x="175259" y="50291"/>
                </a:lnTo>
                <a:lnTo>
                  <a:pt x="171322" y="54228"/>
                </a:lnTo>
                <a:lnTo>
                  <a:pt x="167131" y="56261"/>
                </a:lnTo>
                <a:lnTo>
                  <a:pt x="162686" y="56261"/>
                </a:lnTo>
                <a:lnTo>
                  <a:pt x="159257" y="56261"/>
                </a:lnTo>
                <a:lnTo>
                  <a:pt x="132460" y="28575"/>
                </a:lnTo>
                <a:lnTo>
                  <a:pt x="127381" y="23113"/>
                </a:lnTo>
                <a:lnTo>
                  <a:pt x="122808" y="20320"/>
                </a:lnTo>
                <a:lnTo>
                  <a:pt x="118109" y="17525"/>
                </a:lnTo>
                <a:lnTo>
                  <a:pt x="113029" y="16001"/>
                </a:lnTo>
                <a:lnTo>
                  <a:pt x="107314" y="16001"/>
                </a:lnTo>
                <a:lnTo>
                  <a:pt x="100456" y="16001"/>
                </a:lnTo>
                <a:lnTo>
                  <a:pt x="94741" y="17907"/>
                </a:lnTo>
                <a:lnTo>
                  <a:pt x="89915" y="21589"/>
                </a:lnTo>
                <a:lnTo>
                  <a:pt x="85216" y="25146"/>
                </a:lnTo>
                <a:lnTo>
                  <a:pt x="76771" y="76146"/>
                </a:lnTo>
                <a:lnTo>
                  <a:pt x="76581" y="97789"/>
                </a:lnTo>
                <a:lnTo>
                  <a:pt x="76581" y="112522"/>
                </a:lnTo>
                <a:lnTo>
                  <a:pt x="129285" y="112522"/>
                </a:lnTo>
                <a:lnTo>
                  <a:pt x="129285" y="128524"/>
                </a:lnTo>
                <a:lnTo>
                  <a:pt x="76581" y="128524"/>
                </a:lnTo>
                <a:lnTo>
                  <a:pt x="76581" y="263016"/>
                </a:lnTo>
                <a:lnTo>
                  <a:pt x="88264" y="305688"/>
                </a:lnTo>
                <a:lnTo>
                  <a:pt x="95631" y="308990"/>
                </a:lnTo>
                <a:lnTo>
                  <a:pt x="104901" y="308990"/>
                </a:lnTo>
                <a:lnTo>
                  <a:pt x="123443" y="308990"/>
                </a:lnTo>
                <a:lnTo>
                  <a:pt x="123443" y="316991"/>
                </a:lnTo>
                <a:lnTo>
                  <a:pt x="1269" y="316991"/>
                </a:lnTo>
                <a:lnTo>
                  <a:pt x="1269" y="308990"/>
                </a:lnTo>
                <a:lnTo>
                  <a:pt x="10413" y="308990"/>
                </a:lnTo>
                <a:lnTo>
                  <a:pt x="16382" y="308990"/>
                </a:lnTo>
                <a:lnTo>
                  <a:pt x="39564" y="273014"/>
                </a:lnTo>
                <a:lnTo>
                  <a:pt x="39750" y="263016"/>
                </a:lnTo>
                <a:lnTo>
                  <a:pt x="39750" y="128524"/>
                </a:lnTo>
                <a:lnTo>
                  <a:pt x="0" y="128524"/>
                </a:lnTo>
                <a:lnTo>
                  <a:pt x="0" y="112522"/>
                </a:lnTo>
                <a:lnTo>
                  <a:pt x="39750" y="112522"/>
                </a:lnTo>
                <a:lnTo>
                  <a:pt x="39750" y="99060"/>
                </a:lnTo>
                <a:lnTo>
                  <a:pt x="40368" y="84393"/>
                </a:lnTo>
                <a:lnTo>
                  <a:pt x="49529" y="47371"/>
                </a:lnTo>
                <a:lnTo>
                  <a:pt x="79628" y="13081"/>
                </a:lnTo>
                <a:lnTo>
                  <a:pt x="112704" y="811"/>
                </a:lnTo>
                <a:lnTo>
                  <a:pt x="124967" y="0"/>
                </a:lnTo>
                <a:close/>
              </a:path>
            </a:pathLst>
          </a:custGeom>
          <a:ln w="10668">
            <a:solidFill>
              <a:srgbClr val="7C7C7C"/>
            </a:solidFill>
          </a:ln>
        </p:spPr>
        <p:txBody>
          <a:bodyPr wrap="square" lIns="0" tIns="0" rIns="0" bIns="0" rtlCol="0"/>
          <a:lstStyle/>
          <a:p>
            <a:endParaRPr/>
          </a:p>
        </p:txBody>
      </p:sp>
      <p:sp>
        <p:nvSpPr>
          <p:cNvPr id="8" name="object 8"/>
          <p:cNvSpPr/>
          <p:nvPr/>
        </p:nvSpPr>
        <p:spPr>
          <a:xfrm>
            <a:off x="2946907" y="1109852"/>
            <a:ext cx="855726" cy="227584"/>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3945001" y="1109852"/>
            <a:ext cx="642493" cy="227584"/>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4734940" y="1054227"/>
            <a:ext cx="336550" cy="278130"/>
          </a:xfrm>
          <a:custGeom>
            <a:avLst/>
            <a:gdLst/>
            <a:ahLst/>
            <a:cxnLst/>
            <a:rect l="l" t="t" r="r" b="b"/>
            <a:pathLst>
              <a:path w="336550" h="278130">
                <a:moveTo>
                  <a:pt x="237871" y="61087"/>
                </a:moveTo>
                <a:lnTo>
                  <a:pt x="189611" y="74422"/>
                </a:lnTo>
                <a:lnTo>
                  <a:pt x="160428" y="102514"/>
                </a:lnTo>
                <a:lnTo>
                  <a:pt x="142446" y="143351"/>
                </a:lnTo>
                <a:lnTo>
                  <a:pt x="138937" y="171450"/>
                </a:lnTo>
                <a:lnTo>
                  <a:pt x="140386" y="190236"/>
                </a:lnTo>
                <a:lnTo>
                  <a:pt x="161925" y="241046"/>
                </a:lnTo>
                <a:lnTo>
                  <a:pt x="193929" y="268700"/>
                </a:lnTo>
                <a:lnTo>
                  <a:pt x="235458" y="277875"/>
                </a:lnTo>
                <a:lnTo>
                  <a:pt x="249263" y="276992"/>
                </a:lnTo>
                <a:lnTo>
                  <a:pt x="262461" y="274335"/>
                </a:lnTo>
                <a:lnTo>
                  <a:pt x="275016" y="269892"/>
                </a:lnTo>
                <a:lnTo>
                  <a:pt x="286893" y="263651"/>
                </a:lnTo>
                <a:lnTo>
                  <a:pt x="289137" y="262000"/>
                </a:lnTo>
                <a:lnTo>
                  <a:pt x="244983" y="262000"/>
                </a:lnTo>
                <a:lnTo>
                  <a:pt x="231197" y="259978"/>
                </a:lnTo>
                <a:lnTo>
                  <a:pt x="198247" y="229743"/>
                </a:lnTo>
                <a:lnTo>
                  <a:pt x="181584" y="174200"/>
                </a:lnTo>
                <a:lnTo>
                  <a:pt x="180467" y="152653"/>
                </a:lnTo>
                <a:lnTo>
                  <a:pt x="180939" y="139461"/>
                </a:lnTo>
                <a:lnTo>
                  <a:pt x="191831" y="99196"/>
                </a:lnTo>
                <a:lnTo>
                  <a:pt x="223012" y="75692"/>
                </a:lnTo>
                <a:lnTo>
                  <a:pt x="288846" y="75692"/>
                </a:lnTo>
                <a:lnTo>
                  <a:pt x="279717" y="69929"/>
                </a:lnTo>
                <a:lnTo>
                  <a:pt x="259949" y="63299"/>
                </a:lnTo>
                <a:lnTo>
                  <a:pt x="237871" y="61087"/>
                </a:lnTo>
                <a:close/>
              </a:path>
              <a:path w="336550" h="278130">
                <a:moveTo>
                  <a:pt x="288846" y="75692"/>
                </a:moveTo>
                <a:lnTo>
                  <a:pt x="231012" y="75692"/>
                </a:lnTo>
                <a:lnTo>
                  <a:pt x="242681" y="77025"/>
                </a:lnTo>
                <a:lnTo>
                  <a:pt x="253301" y="81025"/>
                </a:lnTo>
                <a:lnTo>
                  <a:pt x="281640" y="114101"/>
                </a:lnTo>
                <a:lnTo>
                  <a:pt x="293312" y="156964"/>
                </a:lnTo>
                <a:lnTo>
                  <a:pt x="294767" y="182752"/>
                </a:lnTo>
                <a:lnTo>
                  <a:pt x="293885" y="202947"/>
                </a:lnTo>
                <a:lnTo>
                  <a:pt x="280670" y="244221"/>
                </a:lnTo>
                <a:lnTo>
                  <a:pt x="244983" y="262000"/>
                </a:lnTo>
                <a:lnTo>
                  <a:pt x="289137" y="262000"/>
                </a:lnTo>
                <a:lnTo>
                  <a:pt x="315896" y="234398"/>
                </a:lnTo>
                <a:lnTo>
                  <a:pt x="333025" y="193230"/>
                </a:lnTo>
                <a:lnTo>
                  <a:pt x="336296" y="165608"/>
                </a:lnTo>
                <a:lnTo>
                  <a:pt x="334797" y="146631"/>
                </a:lnTo>
                <a:lnTo>
                  <a:pt x="330311" y="128762"/>
                </a:lnTo>
                <a:lnTo>
                  <a:pt x="322847" y="112012"/>
                </a:lnTo>
                <a:lnTo>
                  <a:pt x="312420" y="96393"/>
                </a:lnTo>
                <a:lnTo>
                  <a:pt x="297199" y="80964"/>
                </a:lnTo>
                <a:lnTo>
                  <a:pt x="288846" y="75692"/>
                </a:lnTo>
                <a:close/>
              </a:path>
              <a:path w="336550" h="278130">
                <a:moveTo>
                  <a:pt x="69214" y="82803"/>
                </a:moveTo>
                <a:lnTo>
                  <a:pt x="32385" y="82803"/>
                </a:lnTo>
                <a:lnTo>
                  <a:pt x="32500" y="224508"/>
                </a:lnTo>
                <a:lnTo>
                  <a:pt x="45085" y="265557"/>
                </a:lnTo>
                <a:lnTo>
                  <a:pt x="64897" y="274955"/>
                </a:lnTo>
                <a:lnTo>
                  <a:pt x="71628" y="274955"/>
                </a:lnTo>
                <a:lnTo>
                  <a:pt x="107830" y="257712"/>
                </a:lnTo>
                <a:lnTo>
                  <a:pt x="114408" y="249047"/>
                </a:lnTo>
                <a:lnTo>
                  <a:pt x="83566" y="249047"/>
                </a:lnTo>
                <a:lnTo>
                  <a:pt x="78739" y="246761"/>
                </a:lnTo>
                <a:lnTo>
                  <a:pt x="69214" y="215392"/>
                </a:lnTo>
                <a:lnTo>
                  <a:pt x="69214" y="82803"/>
                </a:lnTo>
                <a:close/>
              </a:path>
              <a:path w="336550" h="278130">
                <a:moveTo>
                  <a:pt x="123189" y="231012"/>
                </a:moveTo>
                <a:lnTo>
                  <a:pt x="114554" y="231012"/>
                </a:lnTo>
                <a:lnTo>
                  <a:pt x="112013" y="236982"/>
                </a:lnTo>
                <a:lnTo>
                  <a:pt x="108458" y="241426"/>
                </a:lnTo>
                <a:lnTo>
                  <a:pt x="103886" y="244475"/>
                </a:lnTo>
                <a:lnTo>
                  <a:pt x="99187" y="247523"/>
                </a:lnTo>
                <a:lnTo>
                  <a:pt x="94487" y="249047"/>
                </a:lnTo>
                <a:lnTo>
                  <a:pt x="114408" y="249047"/>
                </a:lnTo>
                <a:lnTo>
                  <a:pt x="118879" y="241278"/>
                </a:lnTo>
                <a:lnTo>
                  <a:pt x="123189" y="231012"/>
                </a:lnTo>
                <a:close/>
              </a:path>
              <a:path w="336550" h="278130">
                <a:moveTo>
                  <a:pt x="69214" y="0"/>
                </a:moveTo>
                <a:lnTo>
                  <a:pt x="62357" y="0"/>
                </a:lnTo>
                <a:lnTo>
                  <a:pt x="58025" y="10378"/>
                </a:lnTo>
                <a:lnTo>
                  <a:pt x="54181" y="19018"/>
                </a:lnTo>
                <a:lnTo>
                  <a:pt x="31361" y="52633"/>
                </a:lnTo>
                <a:lnTo>
                  <a:pt x="0" y="75437"/>
                </a:lnTo>
                <a:lnTo>
                  <a:pt x="0" y="82803"/>
                </a:lnTo>
                <a:lnTo>
                  <a:pt x="116967" y="82803"/>
                </a:lnTo>
                <a:lnTo>
                  <a:pt x="116967" y="67183"/>
                </a:lnTo>
                <a:lnTo>
                  <a:pt x="69214" y="67183"/>
                </a:lnTo>
                <a:lnTo>
                  <a:pt x="69214" y="0"/>
                </a:lnTo>
                <a:close/>
              </a:path>
            </a:pathLst>
          </a:custGeom>
          <a:solidFill>
            <a:srgbClr val="FFFFFF"/>
          </a:solidFill>
        </p:spPr>
        <p:txBody>
          <a:bodyPr wrap="square" lIns="0" tIns="0" rIns="0" bIns="0" rtlCol="0"/>
          <a:lstStyle/>
          <a:p>
            <a:endParaRPr/>
          </a:p>
        </p:txBody>
      </p:sp>
      <p:sp>
        <p:nvSpPr>
          <p:cNvPr id="11" name="object 11"/>
          <p:cNvSpPr/>
          <p:nvPr/>
        </p:nvSpPr>
        <p:spPr>
          <a:xfrm>
            <a:off x="4868545" y="1109980"/>
            <a:ext cx="208026" cy="227457"/>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4734940" y="1054227"/>
            <a:ext cx="123189" cy="274955"/>
          </a:xfrm>
          <a:custGeom>
            <a:avLst/>
            <a:gdLst/>
            <a:ahLst/>
            <a:cxnLst/>
            <a:rect l="l" t="t" r="r" b="b"/>
            <a:pathLst>
              <a:path w="123189" h="274955">
                <a:moveTo>
                  <a:pt x="62357" y="0"/>
                </a:moveTo>
                <a:lnTo>
                  <a:pt x="69214" y="0"/>
                </a:lnTo>
                <a:lnTo>
                  <a:pt x="69214" y="67183"/>
                </a:lnTo>
                <a:lnTo>
                  <a:pt x="116967" y="67183"/>
                </a:lnTo>
                <a:lnTo>
                  <a:pt x="116967" y="82803"/>
                </a:lnTo>
                <a:lnTo>
                  <a:pt x="69214" y="82803"/>
                </a:lnTo>
                <a:lnTo>
                  <a:pt x="69214" y="215392"/>
                </a:lnTo>
                <a:lnTo>
                  <a:pt x="83566" y="249047"/>
                </a:lnTo>
                <a:lnTo>
                  <a:pt x="89535" y="249047"/>
                </a:lnTo>
                <a:lnTo>
                  <a:pt x="94487" y="249047"/>
                </a:lnTo>
                <a:lnTo>
                  <a:pt x="114554" y="231012"/>
                </a:lnTo>
                <a:lnTo>
                  <a:pt x="123189" y="231012"/>
                </a:lnTo>
                <a:lnTo>
                  <a:pt x="101092" y="263906"/>
                </a:lnTo>
                <a:lnTo>
                  <a:pt x="71628" y="274955"/>
                </a:lnTo>
                <a:lnTo>
                  <a:pt x="64897" y="274955"/>
                </a:lnTo>
                <a:lnTo>
                  <a:pt x="35010" y="247009"/>
                </a:lnTo>
                <a:lnTo>
                  <a:pt x="32385" y="220345"/>
                </a:lnTo>
                <a:lnTo>
                  <a:pt x="32385" y="82803"/>
                </a:lnTo>
                <a:lnTo>
                  <a:pt x="0" y="82803"/>
                </a:lnTo>
                <a:lnTo>
                  <a:pt x="0" y="75437"/>
                </a:lnTo>
                <a:lnTo>
                  <a:pt x="6215" y="72534"/>
                </a:lnTo>
                <a:lnTo>
                  <a:pt x="12477" y="68786"/>
                </a:lnTo>
                <a:lnTo>
                  <a:pt x="42791" y="38727"/>
                </a:lnTo>
                <a:lnTo>
                  <a:pt x="58025" y="10378"/>
                </a:lnTo>
                <a:lnTo>
                  <a:pt x="62357" y="0"/>
                </a:lnTo>
                <a:close/>
              </a:path>
            </a:pathLst>
          </a:custGeom>
          <a:ln w="10668">
            <a:solidFill>
              <a:srgbClr val="7C7C7C"/>
            </a:solidFill>
          </a:ln>
        </p:spPr>
        <p:txBody>
          <a:bodyPr wrap="square" lIns="0" tIns="0" rIns="0" bIns="0" rtlCol="0"/>
          <a:lstStyle/>
          <a:p>
            <a:endParaRPr/>
          </a:p>
        </p:txBody>
      </p:sp>
      <p:sp>
        <p:nvSpPr>
          <p:cNvPr id="13" name="object 13"/>
          <p:cNvSpPr/>
          <p:nvPr/>
        </p:nvSpPr>
        <p:spPr>
          <a:xfrm>
            <a:off x="5227192" y="1054227"/>
            <a:ext cx="665480" cy="278130"/>
          </a:xfrm>
          <a:custGeom>
            <a:avLst/>
            <a:gdLst/>
            <a:ahLst/>
            <a:cxnLst/>
            <a:rect l="l" t="t" r="r" b="b"/>
            <a:pathLst>
              <a:path w="665479" h="278130">
                <a:moveTo>
                  <a:pt x="567055" y="61087"/>
                </a:moveTo>
                <a:lnTo>
                  <a:pt x="518795" y="74422"/>
                </a:lnTo>
                <a:lnTo>
                  <a:pt x="489612" y="102514"/>
                </a:lnTo>
                <a:lnTo>
                  <a:pt x="471630" y="143351"/>
                </a:lnTo>
                <a:lnTo>
                  <a:pt x="468122" y="171450"/>
                </a:lnTo>
                <a:lnTo>
                  <a:pt x="469570" y="190236"/>
                </a:lnTo>
                <a:lnTo>
                  <a:pt x="491109" y="241046"/>
                </a:lnTo>
                <a:lnTo>
                  <a:pt x="523113" y="268700"/>
                </a:lnTo>
                <a:lnTo>
                  <a:pt x="564642" y="277875"/>
                </a:lnTo>
                <a:lnTo>
                  <a:pt x="578447" y="276992"/>
                </a:lnTo>
                <a:lnTo>
                  <a:pt x="591645" y="274335"/>
                </a:lnTo>
                <a:lnTo>
                  <a:pt x="604200" y="269892"/>
                </a:lnTo>
                <a:lnTo>
                  <a:pt x="616077" y="263651"/>
                </a:lnTo>
                <a:lnTo>
                  <a:pt x="618321" y="262000"/>
                </a:lnTo>
                <a:lnTo>
                  <a:pt x="574167" y="262000"/>
                </a:lnTo>
                <a:lnTo>
                  <a:pt x="560381" y="259978"/>
                </a:lnTo>
                <a:lnTo>
                  <a:pt x="527431" y="229743"/>
                </a:lnTo>
                <a:lnTo>
                  <a:pt x="510768" y="174200"/>
                </a:lnTo>
                <a:lnTo>
                  <a:pt x="509651" y="152653"/>
                </a:lnTo>
                <a:lnTo>
                  <a:pt x="510123" y="139461"/>
                </a:lnTo>
                <a:lnTo>
                  <a:pt x="521015" y="99196"/>
                </a:lnTo>
                <a:lnTo>
                  <a:pt x="552196" y="75692"/>
                </a:lnTo>
                <a:lnTo>
                  <a:pt x="618030" y="75692"/>
                </a:lnTo>
                <a:lnTo>
                  <a:pt x="608901" y="69929"/>
                </a:lnTo>
                <a:lnTo>
                  <a:pt x="589133" y="63299"/>
                </a:lnTo>
                <a:lnTo>
                  <a:pt x="567055" y="61087"/>
                </a:lnTo>
                <a:close/>
              </a:path>
              <a:path w="665479" h="278130">
                <a:moveTo>
                  <a:pt x="618030" y="75692"/>
                </a:moveTo>
                <a:lnTo>
                  <a:pt x="560197" y="75692"/>
                </a:lnTo>
                <a:lnTo>
                  <a:pt x="571865" y="77025"/>
                </a:lnTo>
                <a:lnTo>
                  <a:pt x="582485" y="81025"/>
                </a:lnTo>
                <a:lnTo>
                  <a:pt x="610824" y="114101"/>
                </a:lnTo>
                <a:lnTo>
                  <a:pt x="622496" y="156964"/>
                </a:lnTo>
                <a:lnTo>
                  <a:pt x="623951" y="182752"/>
                </a:lnTo>
                <a:lnTo>
                  <a:pt x="623069" y="202947"/>
                </a:lnTo>
                <a:lnTo>
                  <a:pt x="609854" y="244221"/>
                </a:lnTo>
                <a:lnTo>
                  <a:pt x="574167" y="262000"/>
                </a:lnTo>
                <a:lnTo>
                  <a:pt x="618321" y="262000"/>
                </a:lnTo>
                <a:lnTo>
                  <a:pt x="645080" y="234398"/>
                </a:lnTo>
                <a:lnTo>
                  <a:pt x="662209" y="193230"/>
                </a:lnTo>
                <a:lnTo>
                  <a:pt x="665480" y="165608"/>
                </a:lnTo>
                <a:lnTo>
                  <a:pt x="663981" y="146631"/>
                </a:lnTo>
                <a:lnTo>
                  <a:pt x="659495" y="128762"/>
                </a:lnTo>
                <a:lnTo>
                  <a:pt x="652031" y="112012"/>
                </a:lnTo>
                <a:lnTo>
                  <a:pt x="641604" y="96393"/>
                </a:lnTo>
                <a:lnTo>
                  <a:pt x="626383" y="80964"/>
                </a:lnTo>
                <a:lnTo>
                  <a:pt x="618030" y="75692"/>
                </a:lnTo>
                <a:close/>
              </a:path>
              <a:path w="665479" h="278130">
                <a:moveTo>
                  <a:pt x="210693" y="67183"/>
                </a:moveTo>
                <a:lnTo>
                  <a:pt x="124968" y="67183"/>
                </a:lnTo>
                <a:lnTo>
                  <a:pt x="124968" y="75437"/>
                </a:lnTo>
                <a:lnTo>
                  <a:pt x="133858" y="77343"/>
                </a:lnTo>
                <a:lnTo>
                  <a:pt x="140462" y="80263"/>
                </a:lnTo>
                <a:lnTo>
                  <a:pt x="148717" y="87757"/>
                </a:lnTo>
                <a:lnTo>
                  <a:pt x="153035" y="95123"/>
                </a:lnTo>
                <a:lnTo>
                  <a:pt x="157353" y="106045"/>
                </a:lnTo>
                <a:lnTo>
                  <a:pt x="223012" y="277875"/>
                </a:lnTo>
                <a:lnTo>
                  <a:pt x="231267" y="277875"/>
                </a:lnTo>
                <a:lnTo>
                  <a:pt x="256007" y="223647"/>
                </a:lnTo>
                <a:lnTo>
                  <a:pt x="239014" y="223647"/>
                </a:lnTo>
                <a:lnTo>
                  <a:pt x="195326" y="106045"/>
                </a:lnTo>
                <a:lnTo>
                  <a:pt x="192786" y="99440"/>
                </a:lnTo>
                <a:lnTo>
                  <a:pt x="191516" y="93852"/>
                </a:lnTo>
                <a:lnTo>
                  <a:pt x="191516" y="85089"/>
                </a:lnTo>
                <a:lnTo>
                  <a:pt x="192659" y="81914"/>
                </a:lnTo>
                <a:lnTo>
                  <a:pt x="197612" y="77470"/>
                </a:lnTo>
                <a:lnTo>
                  <a:pt x="202819" y="76073"/>
                </a:lnTo>
                <a:lnTo>
                  <a:pt x="210693" y="75437"/>
                </a:lnTo>
                <a:lnTo>
                  <a:pt x="210693" y="67183"/>
                </a:lnTo>
                <a:close/>
              </a:path>
              <a:path w="665479" h="278130">
                <a:moveTo>
                  <a:pt x="328936" y="147320"/>
                </a:moveTo>
                <a:lnTo>
                  <a:pt x="290830" y="147320"/>
                </a:lnTo>
                <a:lnTo>
                  <a:pt x="341884" y="277875"/>
                </a:lnTo>
                <a:lnTo>
                  <a:pt x="351155" y="277875"/>
                </a:lnTo>
                <a:lnTo>
                  <a:pt x="373871" y="219201"/>
                </a:lnTo>
                <a:lnTo>
                  <a:pt x="357378" y="219201"/>
                </a:lnTo>
                <a:lnTo>
                  <a:pt x="328936" y="147320"/>
                </a:lnTo>
                <a:close/>
              </a:path>
              <a:path w="665479" h="278130">
                <a:moveTo>
                  <a:pt x="336296" y="67183"/>
                </a:moveTo>
                <a:lnTo>
                  <a:pt x="239014" y="67183"/>
                </a:lnTo>
                <a:lnTo>
                  <a:pt x="239014" y="75437"/>
                </a:lnTo>
                <a:lnTo>
                  <a:pt x="247904" y="75819"/>
                </a:lnTo>
                <a:lnTo>
                  <a:pt x="254000" y="77088"/>
                </a:lnTo>
                <a:lnTo>
                  <a:pt x="257302" y="79248"/>
                </a:lnTo>
                <a:lnTo>
                  <a:pt x="263144" y="82676"/>
                </a:lnTo>
                <a:lnTo>
                  <a:pt x="267843" y="88773"/>
                </a:lnTo>
                <a:lnTo>
                  <a:pt x="271447" y="97917"/>
                </a:lnTo>
                <a:lnTo>
                  <a:pt x="282956" y="127888"/>
                </a:lnTo>
                <a:lnTo>
                  <a:pt x="239014" y="223647"/>
                </a:lnTo>
                <a:lnTo>
                  <a:pt x="256007" y="223647"/>
                </a:lnTo>
                <a:lnTo>
                  <a:pt x="290830" y="147320"/>
                </a:lnTo>
                <a:lnTo>
                  <a:pt x="328936" y="147320"/>
                </a:lnTo>
                <a:lnTo>
                  <a:pt x="310896" y="101726"/>
                </a:lnTo>
                <a:lnTo>
                  <a:pt x="309753" y="98678"/>
                </a:lnTo>
                <a:lnTo>
                  <a:pt x="309118" y="95631"/>
                </a:lnTo>
                <a:lnTo>
                  <a:pt x="309118" y="87375"/>
                </a:lnTo>
                <a:lnTo>
                  <a:pt x="336296" y="75437"/>
                </a:lnTo>
                <a:lnTo>
                  <a:pt x="336296" y="67183"/>
                </a:lnTo>
                <a:close/>
              </a:path>
              <a:path w="665479" h="278130">
                <a:moveTo>
                  <a:pt x="447929" y="67183"/>
                </a:moveTo>
                <a:lnTo>
                  <a:pt x="383413" y="67183"/>
                </a:lnTo>
                <a:lnTo>
                  <a:pt x="383413" y="75437"/>
                </a:lnTo>
                <a:lnTo>
                  <a:pt x="391922" y="75692"/>
                </a:lnTo>
                <a:lnTo>
                  <a:pt x="397637" y="76962"/>
                </a:lnTo>
                <a:lnTo>
                  <a:pt x="400558" y="79248"/>
                </a:lnTo>
                <a:lnTo>
                  <a:pt x="403479" y="81407"/>
                </a:lnTo>
                <a:lnTo>
                  <a:pt x="404876" y="83947"/>
                </a:lnTo>
                <a:lnTo>
                  <a:pt x="404876" y="91567"/>
                </a:lnTo>
                <a:lnTo>
                  <a:pt x="403352" y="97917"/>
                </a:lnTo>
                <a:lnTo>
                  <a:pt x="400431" y="106045"/>
                </a:lnTo>
                <a:lnTo>
                  <a:pt x="357378" y="219201"/>
                </a:lnTo>
                <a:lnTo>
                  <a:pt x="373871" y="219201"/>
                </a:lnTo>
                <a:lnTo>
                  <a:pt x="419354" y="101726"/>
                </a:lnTo>
                <a:lnTo>
                  <a:pt x="447929" y="75437"/>
                </a:lnTo>
                <a:lnTo>
                  <a:pt x="447929" y="67183"/>
                </a:lnTo>
                <a:close/>
              </a:path>
              <a:path w="665479" h="278130">
                <a:moveTo>
                  <a:pt x="69215" y="82803"/>
                </a:moveTo>
                <a:lnTo>
                  <a:pt x="32385" y="82803"/>
                </a:lnTo>
                <a:lnTo>
                  <a:pt x="32500" y="224508"/>
                </a:lnTo>
                <a:lnTo>
                  <a:pt x="45085" y="265557"/>
                </a:lnTo>
                <a:lnTo>
                  <a:pt x="64897" y="274955"/>
                </a:lnTo>
                <a:lnTo>
                  <a:pt x="71628" y="274955"/>
                </a:lnTo>
                <a:lnTo>
                  <a:pt x="107830" y="257712"/>
                </a:lnTo>
                <a:lnTo>
                  <a:pt x="114408" y="249047"/>
                </a:lnTo>
                <a:lnTo>
                  <a:pt x="83566" y="249047"/>
                </a:lnTo>
                <a:lnTo>
                  <a:pt x="78740" y="246761"/>
                </a:lnTo>
                <a:lnTo>
                  <a:pt x="69215" y="215392"/>
                </a:lnTo>
                <a:lnTo>
                  <a:pt x="69215" y="82803"/>
                </a:lnTo>
                <a:close/>
              </a:path>
              <a:path w="665479" h="278130">
                <a:moveTo>
                  <a:pt x="123190" y="231012"/>
                </a:moveTo>
                <a:lnTo>
                  <a:pt x="114554" y="231012"/>
                </a:lnTo>
                <a:lnTo>
                  <a:pt x="112014" y="236982"/>
                </a:lnTo>
                <a:lnTo>
                  <a:pt x="108458" y="241426"/>
                </a:lnTo>
                <a:lnTo>
                  <a:pt x="103886" y="244475"/>
                </a:lnTo>
                <a:lnTo>
                  <a:pt x="99187" y="247523"/>
                </a:lnTo>
                <a:lnTo>
                  <a:pt x="94487" y="249047"/>
                </a:lnTo>
                <a:lnTo>
                  <a:pt x="114408" y="249047"/>
                </a:lnTo>
                <a:lnTo>
                  <a:pt x="118879" y="241278"/>
                </a:lnTo>
                <a:lnTo>
                  <a:pt x="123190" y="231012"/>
                </a:lnTo>
                <a:close/>
              </a:path>
              <a:path w="665479" h="278130">
                <a:moveTo>
                  <a:pt x="69215" y="0"/>
                </a:moveTo>
                <a:lnTo>
                  <a:pt x="62357" y="0"/>
                </a:lnTo>
                <a:lnTo>
                  <a:pt x="58025" y="10378"/>
                </a:lnTo>
                <a:lnTo>
                  <a:pt x="54181" y="19018"/>
                </a:lnTo>
                <a:lnTo>
                  <a:pt x="31361" y="52633"/>
                </a:lnTo>
                <a:lnTo>
                  <a:pt x="0" y="75437"/>
                </a:lnTo>
                <a:lnTo>
                  <a:pt x="0" y="82803"/>
                </a:lnTo>
                <a:lnTo>
                  <a:pt x="116967" y="82803"/>
                </a:lnTo>
                <a:lnTo>
                  <a:pt x="116967" y="67183"/>
                </a:lnTo>
                <a:lnTo>
                  <a:pt x="69215" y="67183"/>
                </a:lnTo>
                <a:lnTo>
                  <a:pt x="69215" y="0"/>
                </a:lnTo>
                <a:close/>
              </a:path>
            </a:pathLst>
          </a:custGeom>
          <a:solidFill>
            <a:srgbClr val="FFFFFF"/>
          </a:solidFill>
        </p:spPr>
        <p:txBody>
          <a:bodyPr wrap="square" lIns="0" tIns="0" rIns="0" bIns="0" rtlCol="0"/>
          <a:lstStyle/>
          <a:p>
            <a:endParaRPr/>
          </a:p>
        </p:txBody>
      </p:sp>
      <p:sp>
        <p:nvSpPr>
          <p:cNvPr id="14" name="object 14"/>
          <p:cNvSpPr/>
          <p:nvPr/>
        </p:nvSpPr>
        <p:spPr>
          <a:xfrm>
            <a:off x="5731509" y="1124585"/>
            <a:ext cx="124968" cy="196976"/>
          </a:xfrm>
          <a:prstGeom prst="rect">
            <a:avLst/>
          </a:prstGeom>
          <a:blipFill>
            <a:blip r:embed="rId8" cstate="print"/>
            <a:stretch>
              <a:fillRect/>
            </a:stretch>
          </a:blipFill>
        </p:spPr>
        <p:txBody>
          <a:bodyPr wrap="square" lIns="0" tIns="0" rIns="0" bIns="0" rtlCol="0"/>
          <a:lstStyle/>
          <a:p>
            <a:endParaRPr/>
          </a:p>
        </p:txBody>
      </p:sp>
      <p:sp>
        <p:nvSpPr>
          <p:cNvPr id="15" name="object 15"/>
          <p:cNvSpPr/>
          <p:nvPr/>
        </p:nvSpPr>
        <p:spPr>
          <a:xfrm>
            <a:off x="5352160" y="1121410"/>
            <a:ext cx="323215" cy="210820"/>
          </a:xfrm>
          <a:custGeom>
            <a:avLst/>
            <a:gdLst/>
            <a:ahLst/>
            <a:cxnLst/>
            <a:rect l="l" t="t" r="r" b="b"/>
            <a:pathLst>
              <a:path w="323214" h="210819">
                <a:moveTo>
                  <a:pt x="0" y="0"/>
                </a:moveTo>
                <a:lnTo>
                  <a:pt x="85725" y="0"/>
                </a:lnTo>
                <a:lnTo>
                  <a:pt x="85725" y="8254"/>
                </a:lnTo>
                <a:lnTo>
                  <a:pt x="77850" y="8889"/>
                </a:lnTo>
                <a:lnTo>
                  <a:pt x="72643" y="10287"/>
                </a:lnTo>
                <a:lnTo>
                  <a:pt x="70230" y="12445"/>
                </a:lnTo>
                <a:lnTo>
                  <a:pt x="67690" y="14731"/>
                </a:lnTo>
                <a:lnTo>
                  <a:pt x="66548" y="17906"/>
                </a:lnTo>
                <a:lnTo>
                  <a:pt x="66548" y="22098"/>
                </a:lnTo>
                <a:lnTo>
                  <a:pt x="66548" y="26669"/>
                </a:lnTo>
                <a:lnTo>
                  <a:pt x="67817" y="32257"/>
                </a:lnTo>
                <a:lnTo>
                  <a:pt x="70358" y="38862"/>
                </a:lnTo>
                <a:lnTo>
                  <a:pt x="114046" y="156463"/>
                </a:lnTo>
                <a:lnTo>
                  <a:pt x="157987" y="60705"/>
                </a:lnTo>
                <a:lnTo>
                  <a:pt x="146430" y="30606"/>
                </a:lnTo>
                <a:lnTo>
                  <a:pt x="142875" y="21589"/>
                </a:lnTo>
                <a:lnTo>
                  <a:pt x="138175" y="15493"/>
                </a:lnTo>
                <a:lnTo>
                  <a:pt x="132334" y="12064"/>
                </a:lnTo>
                <a:lnTo>
                  <a:pt x="129031" y="9905"/>
                </a:lnTo>
                <a:lnTo>
                  <a:pt x="122936" y="8636"/>
                </a:lnTo>
                <a:lnTo>
                  <a:pt x="114046" y="8254"/>
                </a:lnTo>
                <a:lnTo>
                  <a:pt x="114046" y="0"/>
                </a:lnTo>
                <a:lnTo>
                  <a:pt x="211327" y="0"/>
                </a:lnTo>
                <a:lnTo>
                  <a:pt x="211327" y="8254"/>
                </a:lnTo>
                <a:lnTo>
                  <a:pt x="200660" y="8636"/>
                </a:lnTo>
                <a:lnTo>
                  <a:pt x="193039" y="10667"/>
                </a:lnTo>
                <a:lnTo>
                  <a:pt x="188594" y="14097"/>
                </a:lnTo>
                <a:lnTo>
                  <a:pt x="185674" y="16382"/>
                </a:lnTo>
                <a:lnTo>
                  <a:pt x="184150" y="20192"/>
                </a:lnTo>
                <a:lnTo>
                  <a:pt x="184150" y="25400"/>
                </a:lnTo>
                <a:lnTo>
                  <a:pt x="184150" y="28448"/>
                </a:lnTo>
                <a:lnTo>
                  <a:pt x="184785" y="31495"/>
                </a:lnTo>
                <a:lnTo>
                  <a:pt x="185927" y="34543"/>
                </a:lnTo>
                <a:lnTo>
                  <a:pt x="232410" y="152018"/>
                </a:lnTo>
                <a:lnTo>
                  <a:pt x="275463" y="38862"/>
                </a:lnTo>
                <a:lnTo>
                  <a:pt x="278384" y="30734"/>
                </a:lnTo>
                <a:lnTo>
                  <a:pt x="279908" y="24384"/>
                </a:lnTo>
                <a:lnTo>
                  <a:pt x="279908" y="19685"/>
                </a:lnTo>
                <a:lnTo>
                  <a:pt x="279908" y="16763"/>
                </a:lnTo>
                <a:lnTo>
                  <a:pt x="278511" y="14224"/>
                </a:lnTo>
                <a:lnTo>
                  <a:pt x="275589" y="12064"/>
                </a:lnTo>
                <a:lnTo>
                  <a:pt x="272668" y="9778"/>
                </a:lnTo>
                <a:lnTo>
                  <a:pt x="266953" y="8509"/>
                </a:lnTo>
                <a:lnTo>
                  <a:pt x="258444" y="8254"/>
                </a:lnTo>
                <a:lnTo>
                  <a:pt x="258444" y="0"/>
                </a:lnTo>
                <a:lnTo>
                  <a:pt x="322961" y="0"/>
                </a:lnTo>
                <a:lnTo>
                  <a:pt x="322961" y="8254"/>
                </a:lnTo>
                <a:lnTo>
                  <a:pt x="313888" y="10969"/>
                </a:lnTo>
                <a:lnTo>
                  <a:pt x="306101" y="16255"/>
                </a:lnTo>
                <a:lnTo>
                  <a:pt x="299600" y="24114"/>
                </a:lnTo>
                <a:lnTo>
                  <a:pt x="294386" y="34543"/>
                </a:lnTo>
                <a:lnTo>
                  <a:pt x="226187" y="210692"/>
                </a:lnTo>
                <a:lnTo>
                  <a:pt x="216915" y="210692"/>
                </a:lnTo>
                <a:lnTo>
                  <a:pt x="165862" y="80137"/>
                </a:lnTo>
                <a:lnTo>
                  <a:pt x="106299" y="210692"/>
                </a:lnTo>
                <a:lnTo>
                  <a:pt x="98043" y="210692"/>
                </a:lnTo>
                <a:lnTo>
                  <a:pt x="32385" y="38862"/>
                </a:lnTo>
                <a:lnTo>
                  <a:pt x="28066" y="27939"/>
                </a:lnTo>
                <a:lnTo>
                  <a:pt x="23749" y="20574"/>
                </a:lnTo>
                <a:lnTo>
                  <a:pt x="19685" y="16890"/>
                </a:lnTo>
                <a:lnTo>
                  <a:pt x="15493" y="13080"/>
                </a:lnTo>
                <a:lnTo>
                  <a:pt x="8889" y="10160"/>
                </a:lnTo>
                <a:lnTo>
                  <a:pt x="0" y="8254"/>
                </a:lnTo>
                <a:lnTo>
                  <a:pt x="0" y="0"/>
                </a:lnTo>
                <a:close/>
              </a:path>
            </a:pathLst>
          </a:custGeom>
          <a:ln w="10668">
            <a:solidFill>
              <a:srgbClr val="7C7C7C"/>
            </a:solidFill>
          </a:ln>
        </p:spPr>
        <p:txBody>
          <a:bodyPr wrap="square" lIns="0" tIns="0" rIns="0" bIns="0" rtlCol="0"/>
          <a:lstStyle/>
          <a:p>
            <a:endParaRPr/>
          </a:p>
        </p:txBody>
      </p:sp>
      <p:sp>
        <p:nvSpPr>
          <p:cNvPr id="16" name="object 16"/>
          <p:cNvSpPr/>
          <p:nvPr/>
        </p:nvSpPr>
        <p:spPr>
          <a:xfrm>
            <a:off x="5689980" y="1109980"/>
            <a:ext cx="208026" cy="227457"/>
          </a:xfrm>
          <a:prstGeom prst="rect">
            <a:avLst/>
          </a:prstGeom>
          <a:blipFill>
            <a:blip r:embed="rId9" cstate="print"/>
            <a:stretch>
              <a:fillRect/>
            </a:stretch>
          </a:blipFill>
        </p:spPr>
        <p:txBody>
          <a:bodyPr wrap="square" lIns="0" tIns="0" rIns="0" bIns="0" rtlCol="0"/>
          <a:lstStyle/>
          <a:p>
            <a:endParaRPr/>
          </a:p>
        </p:txBody>
      </p:sp>
      <p:sp>
        <p:nvSpPr>
          <p:cNvPr id="17" name="object 17"/>
          <p:cNvSpPr/>
          <p:nvPr/>
        </p:nvSpPr>
        <p:spPr>
          <a:xfrm>
            <a:off x="5227192" y="1054227"/>
            <a:ext cx="123189" cy="274955"/>
          </a:xfrm>
          <a:custGeom>
            <a:avLst/>
            <a:gdLst/>
            <a:ahLst/>
            <a:cxnLst/>
            <a:rect l="l" t="t" r="r" b="b"/>
            <a:pathLst>
              <a:path w="123189" h="274955">
                <a:moveTo>
                  <a:pt x="62357" y="0"/>
                </a:moveTo>
                <a:lnTo>
                  <a:pt x="69215" y="0"/>
                </a:lnTo>
                <a:lnTo>
                  <a:pt x="69215" y="67183"/>
                </a:lnTo>
                <a:lnTo>
                  <a:pt x="116967" y="67183"/>
                </a:lnTo>
                <a:lnTo>
                  <a:pt x="116967" y="82803"/>
                </a:lnTo>
                <a:lnTo>
                  <a:pt x="69215" y="82803"/>
                </a:lnTo>
                <a:lnTo>
                  <a:pt x="69215" y="215392"/>
                </a:lnTo>
                <a:lnTo>
                  <a:pt x="83566" y="249047"/>
                </a:lnTo>
                <a:lnTo>
                  <a:pt x="89535" y="249047"/>
                </a:lnTo>
                <a:lnTo>
                  <a:pt x="94487" y="249047"/>
                </a:lnTo>
                <a:lnTo>
                  <a:pt x="114554" y="231012"/>
                </a:lnTo>
                <a:lnTo>
                  <a:pt x="123190" y="231012"/>
                </a:lnTo>
                <a:lnTo>
                  <a:pt x="101092" y="263906"/>
                </a:lnTo>
                <a:lnTo>
                  <a:pt x="71628" y="274955"/>
                </a:lnTo>
                <a:lnTo>
                  <a:pt x="64897" y="274955"/>
                </a:lnTo>
                <a:lnTo>
                  <a:pt x="35010" y="247009"/>
                </a:lnTo>
                <a:lnTo>
                  <a:pt x="32385" y="220345"/>
                </a:lnTo>
                <a:lnTo>
                  <a:pt x="32385" y="82803"/>
                </a:lnTo>
                <a:lnTo>
                  <a:pt x="0" y="82803"/>
                </a:lnTo>
                <a:lnTo>
                  <a:pt x="0" y="75437"/>
                </a:lnTo>
                <a:lnTo>
                  <a:pt x="6215" y="72534"/>
                </a:lnTo>
                <a:lnTo>
                  <a:pt x="12477" y="68786"/>
                </a:lnTo>
                <a:lnTo>
                  <a:pt x="42791" y="38727"/>
                </a:lnTo>
                <a:lnTo>
                  <a:pt x="58025" y="10378"/>
                </a:lnTo>
                <a:lnTo>
                  <a:pt x="62357" y="0"/>
                </a:lnTo>
                <a:close/>
              </a:path>
            </a:pathLst>
          </a:custGeom>
          <a:ln w="10668">
            <a:solidFill>
              <a:srgbClr val="7C7C7C"/>
            </a:solidFill>
          </a:ln>
        </p:spPr>
        <p:txBody>
          <a:bodyPr wrap="square" lIns="0" tIns="0" rIns="0" bIns="0" rtlCol="0"/>
          <a:lstStyle/>
          <a:p>
            <a:endParaRPr/>
          </a:p>
        </p:txBody>
      </p:sp>
      <p:sp>
        <p:nvSpPr>
          <p:cNvPr id="18" name="object 18"/>
          <p:cNvSpPr/>
          <p:nvPr/>
        </p:nvSpPr>
        <p:spPr>
          <a:xfrm>
            <a:off x="330327" y="1658620"/>
            <a:ext cx="627024" cy="227457"/>
          </a:xfrm>
          <a:prstGeom prst="rect">
            <a:avLst/>
          </a:prstGeom>
          <a:blipFill>
            <a:blip r:embed="rId10" cstate="print"/>
            <a:stretch>
              <a:fillRect/>
            </a:stretch>
          </a:blipFill>
        </p:spPr>
        <p:txBody>
          <a:bodyPr wrap="square" lIns="0" tIns="0" rIns="0" bIns="0" rtlCol="0"/>
          <a:lstStyle/>
          <a:p>
            <a:endParaRPr/>
          </a:p>
        </p:txBody>
      </p:sp>
      <p:sp>
        <p:nvSpPr>
          <p:cNvPr id="19" name="object 19"/>
          <p:cNvSpPr/>
          <p:nvPr/>
        </p:nvSpPr>
        <p:spPr>
          <a:xfrm>
            <a:off x="1244727" y="1658492"/>
            <a:ext cx="998854" cy="227584"/>
          </a:xfrm>
          <a:prstGeom prst="rect">
            <a:avLst/>
          </a:prstGeom>
          <a:blipFill>
            <a:blip r:embed="rId11" cstate="print"/>
            <a:stretch>
              <a:fillRect/>
            </a:stretch>
          </a:blipFill>
        </p:spPr>
        <p:txBody>
          <a:bodyPr wrap="square" lIns="0" tIns="0" rIns="0" bIns="0" rtlCol="0"/>
          <a:lstStyle/>
          <a:p>
            <a:endParaRPr/>
          </a:p>
        </p:txBody>
      </p:sp>
      <p:sp>
        <p:nvSpPr>
          <p:cNvPr id="20" name="object 20"/>
          <p:cNvSpPr/>
          <p:nvPr/>
        </p:nvSpPr>
        <p:spPr>
          <a:xfrm>
            <a:off x="2548382" y="1551686"/>
            <a:ext cx="1917318" cy="426847"/>
          </a:xfrm>
          <a:prstGeom prst="rect">
            <a:avLst/>
          </a:prstGeom>
          <a:blipFill>
            <a:blip r:embed="rId12" cstate="print"/>
            <a:stretch>
              <a:fillRect/>
            </a:stretch>
          </a:blipFill>
        </p:spPr>
        <p:txBody>
          <a:bodyPr wrap="square" lIns="0" tIns="0" rIns="0" bIns="0" rtlCol="0"/>
          <a:lstStyle/>
          <a:p>
            <a:endParaRPr/>
          </a:p>
        </p:txBody>
      </p:sp>
      <p:sp>
        <p:nvSpPr>
          <p:cNvPr id="21" name="object 21"/>
          <p:cNvSpPr/>
          <p:nvPr/>
        </p:nvSpPr>
        <p:spPr>
          <a:xfrm>
            <a:off x="318503" y="2100326"/>
            <a:ext cx="2138946" cy="334391"/>
          </a:xfrm>
          <a:prstGeom prst="rect">
            <a:avLst/>
          </a:prstGeom>
          <a:blipFill>
            <a:blip r:embed="rId13" cstate="print"/>
            <a:stretch>
              <a:fillRect/>
            </a:stretch>
          </a:blipFill>
        </p:spPr>
        <p:txBody>
          <a:bodyPr wrap="square" lIns="0" tIns="0" rIns="0" bIns="0" rtlCol="0"/>
          <a:lstStyle/>
          <a:p>
            <a:endParaRPr/>
          </a:p>
        </p:txBody>
      </p:sp>
      <p:sp>
        <p:nvSpPr>
          <p:cNvPr id="22" name="object 22"/>
          <p:cNvSpPr/>
          <p:nvPr/>
        </p:nvSpPr>
        <p:spPr>
          <a:xfrm>
            <a:off x="2584957" y="2100326"/>
            <a:ext cx="655446" cy="334391"/>
          </a:xfrm>
          <a:prstGeom prst="rect">
            <a:avLst/>
          </a:prstGeom>
          <a:blipFill>
            <a:blip r:embed="rId14" cstate="print"/>
            <a:stretch>
              <a:fillRect/>
            </a:stretch>
          </a:blipFill>
        </p:spPr>
        <p:txBody>
          <a:bodyPr wrap="square" lIns="0" tIns="0" rIns="0" bIns="0" rtlCol="0"/>
          <a:lstStyle/>
          <a:p>
            <a:endParaRPr/>
          </a:p>
        </p:txBody>
      </p:sp>
      <p:sp>
        <p:nvSpPr>
          <p:cNvPr id="23" name="object 23"/>
          <p:cNvSpPr/>
          <p:nvPr/>
        </p:nvSpPr>
        <p:spPr>
          <a:xfrm>
            <a:off x="3365880" y="2100326"/>
            <a:ext cx="936879" cy="334391"/>
          </a:xfrm>
          <a:prstGeom prst="rect">
            <a:avLst/>
          </a:prstGeom>
          <a:blipFill>
            <a:blip r:embed="rId15" cstate="print"/>
            <a:stretch>
              <a:fillRect/>
            </a:stretch>
          </a:blipFill>
        </p:spPr>
        <p:txBody>
          <a:bodyPr wrap="square" lIns="0" tIns="0" rIns="0" bIns="0" rtlCol="0"/>
          <a:lstStyle/>
          <a:p>
            <a:endParaRPr/>
          </a:p>
        </p:txBody>
      </p:sp>
      <p:sp>
        <p:nvSpPr>
          <p:cNvPr id="24" name="object 24"/>
          <p:cNvSpPr/>
          <p:nvPr/>
        </p:nvSpPr>
        <p:spPr>
          <a:xfrm>
            <a:off x="331673" y="2649473"/>
            <a:ext cx="1285671" cy="333883"/>
          </a:xfrm>
          <a:prstGeom prst="rect">
            <a:avLst/>
          </a:prstGeom>
          <a:blipFill>
            <a:blip r:embed="rId16" cstate="print"/>
            <a:stretch>
              <a:fillRect/>
            </a:stretch>
          </a:blipFill>
        </p:spPr>
        <p:txBody>
          <a:bodyPr wrap="square" lIns="0" tIns="0" rIns="0" bIns="0" rtlCol="0"/>
          <a:lstStyle/>
          <a:p>
            <a:endParaRPr/>
          </a:p>
        </p:txBody>
      </p:sp>
      <p:sp>
        <p:nvSpPr>
          <p:cNvPr id="25" name="object 25"/>
          <p:cNvSpPr/>
          <p:nvPr/>
        </p:nvSpPr>
        <p:spPr>
          <a:xfrm>
            <a:off x="1782317" y="2648966"/>
            <a:ext cx="1644650" cy="425958"/>
          </a:xfrm>
          <a:prstGeom prst="rect">
            <a:avLst/>
          </a:prstGeom>
          <a:blipFill>
            <a:blip r:embed="rId17" cstate="print"/>
            <a:stretch>
              <a:fillRect/>
            </a:stretch>
          </a:blipFill>
        </p:spPr>
        <p:txBody>
          <a:bodyPr wrap="square" lIns="0" tIns="0" rIns="0" bIns="0" rtlCol="0"/>
          <a:lstStyle/>
          <a:p>
            <a:endParaRPr/>
          </a:p>
        </p:txBody>
      </p:sp>
      <p:sp>
        <p:nvSpPr>
          <p:cNvPr id="26" name="object 26"/>
          <p:cNvSpPr/>
          <p:nvPr/>
        </p:nvSpPr>
        <p:spPr>
          <a:xfrm>
            <a:off x="317614" y="3197605"/>
            <a:ext cx="1752104" cy="426847"/>
          </a:xfrm>
          <a:prstGeom prst="rect">
            <a:avLst/>
          </a:prstGeom>
          <a:blipFill>
            <a:blip r:embed="rId18" cstate="print"/>
            <a:stretch>
              <a:fillRect/>
            </a:stretch>
          </a:blipFill>
        </p:spPr>
        <p:txBody>
          <a:bodyPr wrap="square" lIns="0" tIns="0" rIns="0" bIns="0" rtlCol="0"/>
          <a:lstStyle/>
          <a:p>
            <a:endParaRPr/>
          </a:p>
        </p:txBody>
      </p:sp>
      <p:sp>
        <p:nvSpPr>
          <p:cNvPr id="27" name="object 27"/>
          <p:cNvSpPr/>
          <p:nvPr/>
        </p:nvSpPr>
        <p:spPr>
          <a:xfrm>
            <a:off x="2524125" y="3202939"/>
            <a:ext cx="634365" cy="323850"/>
          </a:xfrm>
          <a:custGeom>
            <a:avLst/>
            <a:gdLst/>
            <a:ahLst/>
            <a:cxnLst/>
            <a:rect l="l" t="t" r="r" b="b"/>
            <a:pathLst>
              <a:path w="634364" h="323850">
                <a:moveTo>
                  <a:pt x="298450" y="106807"/>
                </a:moveTo>
                <a:lnTo>
                  <a:pt x="245246" y="123309"/>
                </a:lnTo>
                <a:lnTo>
                  <a:pt x="219144" y="152263"/>
                </a:lnTo>
                <a:lnTo>
                  <a:pt x="205757" y="193168"/>
                </a:lnTo>
                <a:lnTo>
                  <a:pt x="204088" y="217932"/>
                </a:lnTo>
                <a:lnTo>
                  <a:pt x="205712" y="240907"/>
                </a:lnTo>
                <a:lnTo>
                  <a:pt x="218769" y="279475"/>
                </a:lnTo>
                <a:lnTo>
                  <a:pt x="259143" y="316563"/>
                </a:lnTo>
                <a:lnTo>
                  <a:pt x="293369" y="323723"/>
                </a:lnTo>
                <a:lnTo>
                  <a:pt x="309610" y="322151"/>
                </a:lnTo>
                <a:lnTo>
                  <a:pt x="324421" y="317436"/>
                </a:lnTo>
                <a:lnTo>
                  <a:pt x="337804" y="309578"/>
                </a:lnTo>
                <a:lnTo>
                  <a:pt x="349757" y="298576"/>
                </a:lnTo>
                <a:lnTo>
                  <a:pt x="358623" y="287400"/>
                </a:lnTo>
                <a:lnTo>
                  <a:pt x="310261" y="287400"/>
                </a:lnTo>
                <a:lnTo>
                  <a:pt x="295689" y="285781"/>
                </a:lnTo>
                <a:lnTo>
                  <a:pt x="257810" y="261493"/>
                </a:lnTo>
                <a:lnTo>
                  <a:pt x="237021" y="211540"/>
                </a:lnTo>
                <a:lnTo>
                  <a:pt x="235712" y="189992"/>
                </a:lnTo>
                <a:lnTo>
                  <a:pt x="377063" y="189992"/>
                </a:lnTo>
                <a:lnTo>
                  <a:pt x="376069" y="177037"/>
                </a:lnTo>
                <a:lnTo>
                  <a:pt x="235712" y="177037"/>
                </a:lnTo>
                <a:lnTo>
                  <a:pt x="237712" y="164947"/>
                </a:lnTo>
                <a:lnTo>
                  <a:pt x="260357" y="130698"/>
                </a:lnTo>
                <a:lnTo>
                  <a:pt x="286004" y="122555"/>
                </a:lnTo>
                <a:lnTo>
                  <a:pt x="346788" y="122555"/>
                </a:lnTo>
                <a:lnTo>
                  <a:pt x="343152" y="119505"/>
                </a:lnTo>
                <a:lnTo>
                  <a:pt x="329803" y="112442"/>
                </a:lnTo>
                <a:lnTo>
                  <a:pt x="314906" y="108213"/>
                </a:lnTo>
                <a:lnTo>
                  <a:pt x="298450" y="106807"/>
                </a:lnTo>
                <a:close/>
              </a:path>
              <a:path w="634364" h="323850">
                <a:moveTo>
                  <a:pt x="370077" y="238506"/>
                </a:moveTo>
                <a:lnTo>
                  <a:pt x="345186" y="276351"/>
                </a:lnTo>
                <a:lnTo>
                  <a:pt x="310261" y="287400"/>
                </a:lnTo>
                <a:lnTo>
                  <a:pt x="358623" y="287400"/>
                </a:lnTo>
                <a:lnTo>
                  <a:pt x="359953" y="285724"/>
                </a:lnTo>
                <a:lnTo>
                  <a:pt x="367887" y="272145"/>
                </a:lnTo>
                <a:lnTo>
                  <a:pt x="373582" y="257875"/>
                </a:lnTo>
                <a:lnTo>
                  <a:pt x="377063" y="242950"/>
                </a:lnTo>
                <a:lnTo>
                  <a:pt x="370077" y="238506"/>
                </a:lnTo>
                <a:close/>
              </a:path>
              <a:path w="634364" h="323850">
                <a:moveTo>
                  <a:pt x="346788" y="122555"/>
                </a:moveTo>
                <a:lnTo>
                  <a:pt x="294005" y="122555"/>
                </a:lnTo>
                <a:lnTo>
                  <a:pt x="301751" y="124968"/>
                </a:lnTo>
                <a:lnTo>
                  <a:pt x="309118" y="129794"/>
                </a:lnTo>
                <a:lnTo>
                  <a:pt x="329719" y="167961"/>
                </a:lnTo>
                <a:lnTo>
                  <a:pt x="330454" y="177037"/>
                </a:lnTo>
                <a:lnTo>
                  <a:pt x="376069" y="177037"/>
                </a:lnTo>
                <a:lnTo>
                  <a:pt x="375681" y="171989"/>
                </a:lnTo>
                <a:lnTo>
                  <a:pt x="371538" y="155892"/>
                </a:lnTo>
                <a:lnTo>
                  <a:pt x="364632" y="141700"/>
                </a:lnTo>
                <a:lnTo>
                  <a:pt x="354964" y="129412"/>
                </a:lnTo>
                <a:lnTo>
                  <a:pt x="346788" y="122555"/>
                </a:lnTo>
                <a:close/>
              </a:path>
              <a:path w="634364" h="323850">
                <a:moveTo>
                  <a:pt x="97536" y="106934"/>
                </a:moveTo>
                <a:lnTo>
                  <a:pt x="43779" y="123918"/>
                </a:lnTo>
                <a:lnTo>
                  <a:pt x="16127" y="153350"/>
                </a:lnTo>
                <a:lnTo>
                  <a:pt x="1787" y="192541"/>
                </a:lnTo>
                <a:lnTo>
                  <a:pt x="0" y="215519"/>
                </a:lnTo>
                <a:lnTo>
                  <a:pt x="1619" y="239095"/>
                </a:lnTo>
                <a:lnTo>
                  <a:pt x="14573" y="278580"/>
                </a:lnTo>
                <a:lnTo>
                  <a:pt x="54022" y="316404"/>
                </a:lnTo>
                <a:lnTo>
                  <a:pt x="86613" y="323723"/>
                </a:lnTo>
                <a:lnTo>
                  <a:pt x="100949" y="322365"/>
                </a:lnTo>
                <a:lnTo>
                  <a:pt x="139954" y="302006"/>
                </a:lnTo>
                <a:lnTo>
                  <a:pt x="151704" y="288925"/>
                </a:lnTo>
                <a:lnTo>
                  <a:pt x="102743" y="288925"/>
                </a:lnTo>
                <a:lnTo>
                  <a:pt x="88213" y="287164"/>
                </a:lnTo>
                <a:lnTo>
                  <a:pt x="54101" y="260858"/>
                </a:lnTo>
                <a:lnTo>
                  <a:pt x="37314" y="214084"/>
                </a:lnTo>
                <a:lnTo>
                  <a:pt x="36194" y="196342"/>
                </a:lnTo>
                <a:lnTo>
                  <a:pt x="37316" y="179220"/>
                </a:lnTo>
                <a:lnTo>
                  <a:pt x="54229" y="138430"/>
                </a:lnTo>
                <a:lnTo>
                  <a:pt x="90169" y="121920"/>
                </a:lnTo>
                <a:lnTo>
                  <a:pt x="145559" y="121920"/>
                </a:lnTo>
                <a:lnTo>
                  <a:pt x="136683" y="115935"/>
                </a:lnTo>
                <a:lnTo>
                  <a:pt x="124968" y="110934"/>
                </a:lnTo>
                <a:lnTo>
                  <a:pt x="111918" y="107934"/>
                </a:lnTo>
                <a:lnTo>
                  <a:pt x="97536" y="106934"/>
                </a:lnTo>
                <a:close/>
              </a:path>
              <a:path w="634364" h="323850">
                <a:moveTo>
                  <a:pt x="165862" y="236727"/>
                </a:moveTo>
                <a:lnTo>
                  <a:pt x="141986" y="273938"/>
                </a:lnTo>
                <a:lnTo>
                  <a:pt x="102743" y="288925"/>
                </a:lnTo>
                <a:lnTo>
                  <a:pt x="151704" y="288925"/>
                </a:lnTo>
                <a:lnTo>
                  <a:pt x="160146" y="275558"/>
                </a:lnTo>
                <a:lnTo>
                  <a:pt x="167243" y="258822"/>
                </a:lnTo>
                <a:lnTo>
                  <a:pt x="172338" y="239775"/>
                </a:lnTo>
                <a:lnTo>
                  <a:pt x="165862" y="236727"/>
                </a:lnTo>
                <a:close/>
              </a:path>
              <a:path w="634364" h="323850">
                <a:moveTo>
                  <a:pt x="145559" y="121920"/>
                </a:moveTo>
                <a:lnTo>
                  <a:pt x="99441" y="121920"/>
                </a:lnTo>
                <a:lnTo>
                  <a:pt x="106680" y="124206"/>
                </a:lnTo>
                <a:lnTo>
                  <a:pt x="111887" y="128650"/>
                </a:lnTo>
                <a:lnTo>
                  <a:pt x="117093" y="133223"/>
                </a:lnTo>
                <a:lnTo>
                  <a:pt x="120014" y="139954"/>
                </a:lnTo>
                <a:lnTo>
                  <a:pt x="120904" y="148717"/>
                </a:lnTo>
                <a:lnTo>
                  <a:pt x="121666" y="157480"/>
                </a:lnTo>
                <a:lnTo>
                  <a:pt x="123443" y="163449"/>
                </a:lnTo>
                <a:lnTo>
                  <a:pt x="125856" y="166624"/>
                </a:lnTo>
                <a:lnTo>
                  <a:pt x="130429" y="172212"/>
                </a:lnTo>
                <a:lnTo>
                  <a:pt x="137032" y="175133"/>
                </a:lnTo>
                <a:lnTo>
                  <a:pt x="152273" y="175133"/>
                </a:lnTo>
                <a:lnTo>
                  <a:pt x="157480" y="173355"/>
                </a:lnTo>
                <a:lnTo>
                  <a:pt x="161036" y="169799"/>
                </a:lnTo>
                <a:lnTo>
                  <a:pt x="164719" y="166370"/>
                </a:lnTo>
                <a:lnTo>
                  <a:pt x="166497" y="161798"/>
                </a:lnTo>
                <a:lnTo>
                  <a:pt x="166497" y="156083"/>
                </a:lnTo>
                <a:lnTo>
                  <a:pt x="165282" y="147581"/>
                </a:lnTo>
                <a:lnTo>
                  <a:pt x="161639" y="139223"/>
                </a:lnTo>
                <a:lnTo>
                  <a:pt x="155567" y="131008"/>
                </a:lnTo>
                <a:lnTo>
                  <a:pt x="147066" y="122936"/>
                </a:lnTo>
                <a:lnTo>
                  <a:pt x="145559" y="121920"/>
                </a:lnTo>
                <a:close/>
              </a:path>
              <a:path w="634364" h="323850">
                <a:moveTo>
                  <a:pt x="633857" y="309499"/>
                </a:moveTo>
                <a:lnTo>
                  <a:pt x="533654" y="309499"/>
                </a:lnTo>
                <a:lnTo>
                  <a:pt x="533654" y="317500"/>
                </a:lnTo>
                <a:lnTo>
                  <a:pt x="633857" y="317500"/>
                </a:lnTo>
                <a:lnTo>
                  <a:pt x="633857" y="309499"/>
                </a:lnTo>
                <a:close/>
              </a:path>
              <a:path w="634364" h="323850">
                <a:moveTo>
                  <a:pt x="600837" y="29337"/>
                </a:moveTo>
                <a:lnTo>
                  <a:pt x="551942" y="29337"/>
                </a:lnTo>
                <a:lnTo>
                  <a:pt x="554863" y="30225"/>
                </a:lnTo>
                <a:lnTo>
                  <a:pt x="559562" y="34162"/>
                </a:lnTo>
                <a:lnTo>
                  <a:pt x="563752" y="271272"/>
                </a:lnTo>
                <a:lnTo>
                  <a:pt x="563579" y="280082"/>
                </a:lnTo>
                <a:lnTo>
                  <a:pt x="543051" y="309499"/>
                </a:lnTo>
                <a:lnTo>
                  <a:pt x="623316" y="309499"/>
                </a:lnTo>
                <a:lnTo>
                  <a:pt x="616076" y="308356"/>
                </a:lnTo>
                <a:lnTo>
                  <a:pt x="612267" y="306197"/>
                </a:lnTo>
                <a:lnTo>
                  <a:pt x="608330" y="304038"/>
                </a:lnTo>
                <a:lnTo>
                  <a:pt x="600837" y="271272"/>
                </a:lnTo>
                <a:lnTo>
                  <a:pt x="600837" y="29337"/>
                </a:lnTo>
                <a:close/>
              </a:path>
              <a:path w="634364" h="323850">
                <a:moveTo>
                  <a:pt x="600837" y="0"/>
                </a:moveTo>
                <a:lnTo>
                  <a:pt x="590804" y="0"/>
                </a:lnTo>
                <a:lnTo>
                  <a:pt x="529844" y="25019"/>
                </a:lnTo>
                <a:lnTo>
                  <a:pt x="533654" y="32893"/>
                </a:lnTo>
                <a:lnTo>
                  <a:pt x="539623" y="30480"/>
                </a:lnTo>
                <a:lnTo>
                  <a:pt x="544576" y="29337"/>
                </a:lnTo>
                <a:lnTo>
                  <a:pt x="600837" y="29337"/>
                </a:lnTo>
                <a:lnTo>
                  <a:pt x="600837" y="0"/>
                </a:lnTo>
                <a:close/>
              </a:path>
              <a:path w="634364" h="323850">
                <a:moveTo>
                  <a:pt x="507364" y="309499"/>
                </a:moveTo>
                <a:lnTo>
                  <a:pt x="407162" y="309499"/>
                </a:lnTo>
                <a:lnTo>
                  <a:pt x="407162" y="317500"/>
                </a:lnTo>
                <a:lnTo>
                  <a:pt x="507364" y="317500"/>
                </a:lnTo>
                <a:lnTo>
                  <a:pt x="507364" y="309499"/>
                </a:lnTo>
                <a:close/>
              </a:path>
              <a:path w="634364" h="323850">
                <a:moveTo>
                  <a:pt x="474344" y="29337"/>
                </a:moveTo>
                <a:lnTo>
                  <a:pt x="425450" y="29337"/>
                </a:lnTo>
                <a:lnTo>
                  <a:pt x="428370" y="30225"/>
                </a:lnTo>
                <a:lnTo>
                  <a:pt x="433069" y="34162"/>
                </a:lnTo>
                <a:lnTo>
                  <a:pt x="437261" y="271272"/>
                </a:lnTo>
                <a:lnTo>
                  <a:pt x="437087" y="280082"/>
                </a:lnTo>
                <a:lnTo>
                  <a:pt x="416560" y="309499"/>
                </a:lnTo>
                <a:lnTo>
                  <a:pt x="496824" y="309499"/>
                </a:lnTo>
                <a:lnTo>
                  <a:pt x="489585" y="308356"/>
                </a:lnTo>
                <a:lnTo>
                  <a:pt x="485775" y="306197"/>
                </a:lnTo>
                <a:lnTo>
                  <a:pt x="481838" y="304038"/>
                </a:lnTo>
                <a:lnTo>
                  <a:pt x="474344" y="271272"/>
                </a:lnTo>
                <a:lnTo>
                  <a:pt x="474344" y="29337"/>
                </a:lnTo>
                <a:close/>
              </a:path>
              <a:path w="634364" h="323850">
                <a:moveTo>
                  <a:pt x="474344" y="0"/>
                </a:moveTo>
                <a:lnTo>
                  <a:pt x="464312" y="0"/>
                </a:lnTo>
                <a:lnTo>
                  <a:pt x="403351" y="25019"/>
                </a:lnTo>
                <a:lnTo>
                  <a:pt x="407162" y="32893"/>
                </a:lnTo>
                <a:lnTo>
                  <a:pt x="413131" y="30480"/>
                </a:lnTo>
                <a:lnTo>
                  <a:pt x="418083" y="29337"/>
                </a:lnTo>
                <a:lnTo>
                  <a:pt x="474344" y="29337"/>
                </a:lnTo>
                <a:lnTo>
                  <a:pt x="474344" y="0"/>
                </a:lnTo>
                <a:close/>
              </a:path>
            </a:pathLst>
          </a:custGeom>
          <a:solidFill>
            <a:srgbClr val="FFFFFF"/>
          </a:solidFill>
        </p:spPr>
        <p:txBody>
          <a:bodyPr wrap="square" lIns="0" tIns="0" rIns="0" bIns="0" rtlCol="0"/>
          <a:lstStyle/>
          <a:p>
            <a:endParaRPr/>
          </a:p>
        </p:txBody>
      </p:sp>
      <p:sp>
        <p:nvSpPr>
          <p:cNvPr id="28" name="object 28"/>
          <p:cNvSpPr/>
          <p:nvPr/>
        </p:nvSpPr>
        <p:spPr>
          <a:xfrm>
            <a:off x="2759836" y="3325495"/>
            <a:ext cx="95250" cy="54610"/>
          </a:xfrm>
          <a:custGeom>
            <a:avLst/>
            <a:gdLst/>
            <a:ahLst/>
            <a:cxnLst/>
            <a:rect l="l" t="t" r="r" b="b"/>
            <a:pathLst>
              <a:path w="95250" h="54610">
                <a:moveTo>
                  <a:pt x="50292" y="0"/>
                </a:moveTo>
                <a:lnTo>
                  <a:pt x="10572" y="22353"/>
                </a:lnTo>
                <a:lnTo>
                  <a:pt x="0" y="54482"/>
                </a:lnTo>
                <a:lnTo>
                  <a:pt x="94742" y="54482"/>
                </a:lnTo>
                <a:lnTo>
                  <a:pt x="83057" y="15684"/>
                </a:lnTo>
                <a:lnTo>
                  <a:pt x="58293" y="0"/>
                </a:lnTo>
                <a:lnTo>
                  <a:pt x="50292" y="0"/>
                </a:lnTo>
                <a:close/>
              </a:path>
            </a:pathLst>
          </a:custGeom>
          <a:ln w="10668">
            <a:solidFill>
              <a:srgbClr val="7C7C7C"/>
            </a:solidFill>
          </a:ln>
        </p:spPr>
        <p:txBody>
          <a:bodyPr wrap="square" lIns="0" tIns="0" rIns="0" bIns="0" rtlCol="0"/>
          <a:lstStyle/>
          <a:p>
            <a:endParaRPr/>
          </a:p>
        </p:txBody>
      </p:sp>
      <p:sp>
        <p:nvSpPr>
          <p:cNvPr id="29" name="object 29"/>
          <p:cNvSpPr/>
          <p:nvPr/>
        </p:nvSpPr>
        <p:spPr>
          <a:xfrm>
            <a:off x="2518791" y="3304540"/>
            <a:ext cx="183006" cy="227457"/>
          </a:xfrm>
          <a:prstGeom prst="rect">
            <a:avLst/>
          </a:prstGeom>
          <a:blipFill>
            <a:blip r:embed="rId19" cstate="print"/>
            <a:stretch>
              <a:fillRect/>
            </a:stretch>
          </a:blipFill>
        </p:spPr>
        <p:txBody>
          <a:bodyPr wrap="square" lIns="0" tIns="0" rIns="0" bIns="0" rtlCol="0"/>
          <a:lstStyle/>
          <a:p>
            <a:endParaRPr/>
          </a:p>
        </p:txBody>
      </p:sp>
      <p:sp>
        <p:nvSpPr>
          <p:cNvPr id="30" name="object 30"/>
          <p:cNvSpPr/>
          <p:nvPr/>
        </p:nvSpPr>
        <p:spPr>
          <a:xfrm>
            <a:off x="2728214" y="3309746"/>
            <a:ext cx="173355" cy="217170"/>
          </a:xfrm>
          <a:custGeom>
            <a:avLst/>
            <a:gdLst/>
            <a:ahLst/>
            <a:cxnLst/>
            <a:rect l="l" t="t" r="r" b="b"/>
            <a:pathLst>
              <a:path w="173355" h="217170">
                <a:moveTo>
                  <a:pt x="94361" y="0"/>
                </a:moveTo>
                <a:lnTo>
                  <a:pt x="139063" y="12698"/>
                </a:lnTo>
                <a:lnTo>
                  <a:pt x="167449" y="49085"/>
                </a:lnTo>
                <a:lnTo>
                  <a:pt x="172974" y="83185"/>
                </a:lnTo>
                <a:lnTo>
                  <a:pt x="31623" y="83185"/>
                </a:lnTo>
                <a:lnTo>
                  <a:pt x="32932" y="104733"/>
                </a:lnTo>
                <a:lnTo>
                  <a:pt x="53721" y="154686"/>
                </a:lnTo>
                <a:lnTo>
                  <a:pt x="91600" y="178974"/>
                </a:lnTo>
                <a:lnTo>
                  <a:pt x="106172" y="180593"/>
                </a:lnTo>
                <a:lnTo>
                  <a:pt x="115915" y="179903"/>
                </a:lnTo>
                <a:lnTo>
                  <a:pt x="154781" y="154527"/>
                </a:lnTo>
                <a:lnTo>
                  <a:pt x="165988" y="131699"/>
                </a:lnTo>
                <a:lnTo>
                  <a:pt x="172974" y="136143"/>
                </a:lnTo>
                <a:lnTo>
                  <a:pt x="155864" y="178917"/>
                </a:lnTo>
                <a:lnTo>
                  <a:pt x="120332" y="210629"/>
                </a:lnTo>
                <a:lnTo>
                  <a:pt x="89281" y="216915"/>
                </a:lnTo>
                <a:lnTo>
                  <a:pt x="71489" y="215128"/>
                </a:lnTo>
                <a:lnTo>
                  <a:pt x="26162" y="188213"/>
                </a:lnTo>
                <a:lnTo>
                  <a:pt x="6508" y="154622"/>
                </a:lnTo>
                <a:lnTo>
                  <a:pt x="0" y="111125"/>
                </a:lnTo>
                <a:lnTo>
                  <a:pt x="1668" y="86361"/>
                </a:lnTo>
                <a:lnTo>
                  <a:pt x="15055" y="45456"/>
                </a:lnTo>
                <a:lnTo>
                  <a:pt x="41157" y="16502"/>
                </a:lnTo>
                <a:lnTo>
                  <a:pt x="74928" y="1833"/>
                </a:lnTo>
                <a:lnTo>
                  <a:pt x="94361" y="0"/>
                </a:lnTo>
                <a:close/>
              </a:path>
            </a:pathLst>
          </a:custGeom>
          <a:ln w="10668">
            <a:solidFill>
              <a:srgbClr val="7C7C7C"/>
            </a:solidFill>
          </a:ln>
        </p:spPr>
        <p:txBody>
          <a:bodyPr wrap="square" lIns="0" tIns="0" rIns="0" bIns="0" rtlCol="0"/>
          <a:lstStyle/>
          <a:p>
            <a:endParaRPr/>
          </a:p>
        </p:txBody>
      </p:sp>
      <p:sp>
        <p:nvSpPr>
          <p:cNvPr id="31" name="object 31"/>
          <p:cNvSpPr/>
          <p:nvPr/>
        </p:nvSpPr>
        <p:spPr>
          <a:xfrm>
            <a:off x="3053969" y="3202939"/>
            <a:ext cx="104139" cy="317500"/>
          </a:xfrm>
          <a:custGeom>
            <a:avLst/>
            <a:gdLst/>
            <a:ahLst/>
            <a:cxnLst/>
            <a:rect l="l" t="t" r="r" b="b"/>
            <a:pathLst>
              <a:path w="104139" h="317500">
                <a:moveTo>
                  <a:pt x="60960" y="0"/>
                </a:moveTo>
                <a:lnTo>
                  <a:pt x="70993" y="0"/>
                </a:lnTo>
                <a:lnTo>
                  <a:pt x="70993" y="271272"/>
                </a:lnTo>
                <a:lnTo>
                  <a:pt x="71179" y="280082"/>
                </a:lnTo>
                <a:lnTo>
                  <a:pt x="82423" y="306197"/>
                </a:lnTo>
                <a:lnTo>
                  <a:pt x="86232" y="308356"/>
                </a:lnTo>
                <a:lnTo>
                  <a:pt x="93472" y="309499"/>
                </a:lnTo>
                <a:lnTo>
                  <a:pt x="104012" y="309499"/>
                </a:lnTo>
                <a:lnTo>
                  <a:pt x="104012" y="317500"/>
                </a:lnTo>
                <a:lnTo>
                  <a:pt x="3810" y="317500"/>
                </a:lnTo>
                <a:lnTo>
                  <a:pt x="3810" y="309499"/>
                </a:lnTo>
                <a:lnTo>
                  <a:pt x="13207" y="309499"/>
                </a:lnTo>
                <a:lnTo>
                  <a:pt x="19557" y="308483"/>
                </a:lnTo>
                <a:lnTo>
                  <a:pt x="22987" y="306577"/>
                </a:lnTo>
                <a:lnTo>
                  <a:pt x="26416" y="304673"/>
                </a:lnTo>
                <a:lnTo>
                  <a:pt x="29082" y="301371"/>
                </a:lnTo>
                <a:lnTo>
                  <a:pt x="33908" y="271272"/>
                </a:lnTo>
                <a:lnTo>
                  <a:pt x="33908" y="85598"/>
                </a:lnTo>
                <a:lnTo>
                  <a:pt x="32385" y="43052"/>
                </a:lnTo>
                <a:lnTo>
                  <a:pt x="27431" y="32258"/>
                </a:lnTo>
                <a:lnTo>
                  <a:pt x="25018" y="30225"/>
                </a:lnTo>
                <a:lnTo>
                  <a:pt x="22098" y="29337"/>
                </a:lnTo>
                <a:lnTo>
                  <a:pt x="18542" y="29337"/>
                </a:lnTo>
                <a:lnTo>
                  <a:pt x="14731" y="29337"/>
                </a:lnTo>
                <a:lnTo>
                  <a:pt x="9779" y="30480"/>
                </a:lnTo>
                <a:lnTo>
                  <a:pt x="3810" y="32893"/>
                </a:lnTo>
                <a:lnTo>
                  <a:pt x="0" y="25019"/>
                </a:lnTo>
                <a:lnTo>
                  <a:pt x="60960" y="0"/>
                </a:lnTo>
                <a:close/>
              </a:path>
            </a:pathLst>
          </a:custGeom>
          <a:ln w="10668">
            <a:solidFill>
              <a:srgbClr val="7C7C7C"/>
            </a:solidFill>
          </a:ln>
        </p:spPr>
        <p:txBody>
          <a:bodyPr wrap="square" lIns="0" tIns="0" rIns="0" bIns="0" rtlCol="0"/>
          <a:lstStyle/>
          <a:p>
            <a:endParaRPr/>
          </a:p>
        </p:txBody>
      </p:sp>
      <p:sp>
        <p:nvSpPr>
          <p:cNvPr id="32" name="object 32"/>
          <p:cNvSpPr/>
          <p:nvPr/>
        </p:nvSpPr>
        <p:spPr>
          <a:xfrm>
            <a:off x="2927476" y="3202939"/>
            <a:ext cx="104139" cy="317500"/>
          </a:xfrm>
          <a:custGeom>
            <a:avLst/>
            <a:gdLst/>
            <a:ahLst/>
            <a:cxnLst/>
            <a:rect l="l" t="t" r="r" b="b"/>
            <a:pathLst>
              <a:path w="104139" h="317500">
                <a:moveTo>
                  <a:pt x="60960" y="0"/>
                </a:moveTo>
                <a:lnTo>
                  <a:pt x="70993" y="0"/>
                </a:lnTo>
                <a:lnTo>
                  <a:pt x="70993" y="271272"/>
                </a:lnTo>
                <a:lnTo>
                  <a:pt x="71179" y="280082"/>
                </a:lnTo>
                <a:lnTo>
                  <a:pt x="82423" y="306197"/>
                </a:lnTo>
                <a:lnTo>
                  <a:pt x="86233" y="308356"/>
                </a:lnTo>
                <a:lnTo>
                  <a:pt x="93472" y="309499"/>
                </a:lnTo>
                <a:lnTo>
                  <a:pt x="104012" y="309499"/>
                </a:lnTo>
                <a:lnTo>
                  <a:pt x="104012" y="317500"/>
                </a:lnTo>
                <a:lnTo>
                  <a:pt x="3810" y="317500"/>
                </a:lnTo>
                <a:lnTo>
                  <a:pt x="3810" y="309499"/>
                </a:lnTo>
                <a:lnTo>
                  <a:pt x="13208" y="309499"/>
                </a:lnTo>
                <a:lnTo>
                  <a:pt x="19558" y="308483"/>
                </a:lnTo>
                <a:lnTo>
                  <a:pt x="22987" y="306577"/>
                </a:lnTo>
                <a:lnTo>
                  <a:pt x="26416" y="304673"/>
                </a:lnTo>
                <a:lnTo>
                  <a:pt x="29083" y="301371"/>
                </a:lnTo>
                <a:lnTo>
                  <a:pt x="33909" y="271272"/>
                </a:lnTo>
                <a:lnTo>
                  <a:pt x="33909" y="85598"/>
                </a:lnTo>
                <a:lnTo>
                  <a:pt x="32385" y="43052"/>
                </a:lnTo>
                <a:lnTo>
                  <a:pt x="27431" y="32258"/>
                </a:lnTo>
                <a:lnTo>
                  <a:pt x="25018" y="30225"/>
                </a:lnTo>
                <a:lnTo>
                  <a:pt x="22098" y="29337"/>
                </a:lnTo>
                <a:lnTo>
                  <a:pt x="18542" y="29337"/>
                </a:lnTo>
                <a:lnTo>
                  <a:pt x="14731" y="29337"/>
                </a:lnTo>
                <a:lnTo>
                  <a:pt x="9779" y="30480"/>
                </a:lnTo>
                <a:lnTo>
                  <a:pt x="3810" y="32893"/>
                </a:lnTo>
                <a:lnTo>
                  <a:pt x="0" y="25019"/>
                </a:lnTo>
                <a:lnTo>
                  <a:pt x="60960" y="0"/>
                </a:lnTo>
                <a:close/>
              </a:path>
            </a:pathLst>
          </a:custGeom>
          <a:ln w="10668">
            <a:solidFill>
              <a:srgbClr val="7C7C7C"/>
            </a:solidFill>
          </a:ln>
        </p:spPr>
        <p:txBody>
          <a:bodyPr wrap="square" lIns="0" tIns="0" rIns="0" bIns="0" rtlCol="0"/>
          <a:lstStyle/>
          <a:p>
            <a:endParaRPr/>
          </a:p>
        </p:txBody>
      </p:sp>
      <p:sp>
        <p:nvSpPr>
          <p:cNvPr id="33" name="object 33"/>
          <p:cNvSpPr/>
          <p:nvPr/>
        </p:nvSpPr>
        <p:spPr>
          <a:xfrm>
            <a:off x="317385" y="3853053"/>
            <a:ext cx="1783829" cy="320039"/>
          </a:xfrm>
          <a:prstGeom prst="rect">
            <a:avLst/>
          </a:prstGeom>
          <a:blipFill>
            <a:blip r:embed="rId20" cstate="print"/>
            <a:stretch>
              <a:fillRect/>
            </a:stretch>
          </a:blipFill>
        </p:spPr>
        <p:txBody>
          <a:bodyPr wrap="square" lIns="0" tIns="0" rIns="0" bIns="0" rtlCol="0"/>
          <a:lstStyle/>
          <a:p>
            <a:endParaRPr/>
          </a:p>
        </p:txBody>
      </p:sp>
      <p:sp>
        <p:nvSpPr>
          <p:cNvPr id="34" name="object 34"/>
          <p:cNvSpPr/>
          <p:nvPr/>
        </p:nvSpPr>
        <p:spPr>
          <a:xfrm>
            <a:off x="313143" y="4294885"/>
            <a:ext cx="1576997" cy="425957"/>
          </a:xfrm>
          <a:prstGeom prst="rect">
            <a:avLst/>
          </a:prstGeom>
          <a:blipFill>
            <a:blip r:embed="rId21" cstate="print"/>
            <a:stretch>
              <a:fillRect/>
            </a:stretch>
          </a:blipFill>
        </p:spPr>
        <p:txBody>
          <a:bodyPr wrap="square" lIns="0" tIns="0" rIns="0" bIns="0" rtlCol="0"/>
          <a:lstStyle/>
          <a:p>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315200" y="0"/>
            <a:ext cx="1828800" cy="6858000"/>
          </a:xfrm>
          <a:custGeom>
            <a:avLst/>
            <a:gdLst/>
            <a:ahLst/>
            <a:cxnLst/>
            <a:rect l="l" t="t" r="r" b="b"/>
            <a:pathLst>
              <a:path w="1828800" h="6858000">
                <a:moveTo>
                  <a:pt x="0" y="0"/>
                </a:moveTo>
                <a:lnTo>
                  <a:pt x="37678" y="52510"/>
                </a:lnTo>
                <a:lnTo>
                  <a:pt x="74692" y="105059"/>
                </a:lnTo>
                <a:lnTo>
                  <a:pt x="111045" y="157642"/>
                </a:lnTo>
                <a:lnTo>
                  <a:pt x="146740" y="210258"/>
                </a:lnTo>
                <a:lnTo>
                  <a:pt x="181781" y="262903"/>
                </a:lnTo>
                <a:lnTo>
                  <a:pt x="216173" y="315574"/>
                </a:lnTo>
                <a:lnTo>
                  <a:pt x="249918" y="368268"/>
                </a:lnTo>
                <a:lnTo>
                  <a:pt x="283022" y="420982"/>
                </a:lnTo>
                <a:lnTo>
                  <a:pt x="315488" y="473715"/>
                </a:lnTo>
                <a:lnTo>
                  <a:pt x="347319" y="526461"/>
                </a:lnTo>
                <a:lnTo>
                  <a:pt x="378519" y="579219"/>
                </a:lnTo>
                <a:lnTo>
                  <a:pt x="409092" y="631986"/>
                </a:lnTo>
                <a:lnTo>
                  <a:pt x="439043" y="684758"/>
                </a:lnTo>
                <a:lnTo>
                  <a:pt x="468375" y="737534"/>
                </a:lnTo>
                <a:lnTo>
                  <a:pt x="497091" y="790309"/>
                </a:lnTo>
                <a:lnTo>
                  <a:pt x="525196" y="843081"/>
                </a:lnTo>
                <a:lnTo>
                  <a:pt x="552693" y="895847"/>
                </a:lnTo>
                <a:lnTo>
                  <a:pt x="579586" y="948604"/>
                </a:lnTo>
                <a:lnTo>
                  <a:pt x="605880" y="1001349"/>
                </a:lnTo>
                <a:lnTo>
                  <a:pt x="631577" y="1054080"/>
                </a:lnTo>
                <a:lnTo>
                  <a:pt x="656682" y="1106792"/>
                </a:lnTo>
                <a:lnTo>
                  <a:pt x="681198" y="1159484"/>
                </a:lnTo>
                <a:lnTo>
                  <a:pt x="705130" y="1212153"/>
                </a:lnTo>
                <a:lnTo>
                  <a:pt x="728481" y="1264795"/>
                </a:lnTo>
                <a:lnTo>
                  <a:pt x="751256" y="1317407"/>
                </a:lnTo>
                <a:lnTo>
                  <a:pt x="773457" y="1369987"/>
                </a:lnTo>
                <a:lnTo>
                  <a:pt x="795088" y="1422532"/>
                </a:lnTo>
                <a:lnTo>
                  <a:pt x="816155" y="1475038"/>
                </a:lnTo>
                <a:lnTo>
                  <a:pt x="836659" y="1527504"/>
                </a:lnTo>
                <a:lnTo>
                  <a:pt x="856606" y="1579925"/>
                </a:lnTo>
                <a:lnTo>
                  <a:pt x="875999" y="1632299"/>
                </a:lnTo>
                <a:lnTo>
                  <a:pt x="894841" y="1684623"/>
                </a:lnTo>
                <a:lnTo>
                  <a:pt x="913138" y="1736895"/>
                </a:lnTo>
                <a:lnTo>
                  <a:pt x="930891" y="1789110"/>
                </a:lnTo>
                <a:lnTo>
                  <a:pt x="948107" y="1841267"/>
                </a:lnTo>
                <a:lnTo>
                  <a:pt x="964787" y="1893362"/>
                </a:lnTo>
                <a:lnTo>
                  <a:pt x="980936" y="1945392"/>
                </a:lnTo>
                <a:lnTo>
                  <a:pt x="996558" y="1997355"/>
                </a:lnTo>
                <a:lnTo>
                  <a:pt x="1011657" y="2049248"/>
                </a:lnTo>
                <a:lnTo>
                  <a:pt x="1026237" y="2101067"/>
                </a:lnTo>
                <a:lnTo>
                  <a:pt x="1040300" y="2152809"/>
                </a:lnTo>
                <a:lnTo>
                  <a:pt x="1053852" y="2204473"/>
                </a:lnTo>
                <a:lnTo>
                  <a:pt x="1066896" y="2256054"/>
                </a:lnTo>
                <a:lnTo>
                  <a:pt x="1079436" y="2307550"/>
                </a:lnTo>
                <a:lnTo>
                  <a:pt x="1091475" y="2358958"/>
                </a:lnTo>
                <a:lnTo>
                  <a:pt x="1103018" y="2410275"/>
                </a:lnTo>
                <a:lnTo>
                  <a:pt x="1114068" y="2461498"/>
                </a:lnTo>
                <a:lnTo>
                  <a:pt x="1124629" y="2512625"/>
                </a:lnTo>
                <a:lnTo>
                  <a:pt x="1134705" y="2563651"/>
                </a:lnTo>
                <a:lnTo>
                  <a:pt x="1144300" y="2614575"/>
                </a:lnTo>
                <a:lnTo>
                  <a:pt x="1153418" y="2665393"/>
                </a:lnTo>
                <a:lnTo>
                  <a:pt x="1162062" y="2716103"/>
                </a:lnTo>
                <a:lnTo>
                  <a:pt x="1170236" y="2766701"/>
                </a:lnTo>
                <a:lnTo>
                  <a:pt x="1177945" y="2817185"/>
                </a:lnTo>
                <a:lnTo>
                  <a:pt x="1185192" y="2867551"/>
                </a:lnTo>
                <a:lnTo>
                  <a:pt x="1191980" y="2917797"/>
                </a:lnTo>
                <a:lnTo>
                  <a:pt x="1198314" y="2967920"/>
                </a:lnTo>
                <a:lnTo>
                  <a:pt x="1204197" y="3017916"/>
                </a:lnTo>
                <a:lnTo>
                  <a:pt x="1209634" y="3067784"/>
                </a:lnTo>
                <a:lnTo>
                  <a:pt x="1214628" y="3117520"/>
                </a:lnTo>
                <a:lnTo>
                  <a:pt x="1219183" y="3167120"/>
                </a:lnTo>
                <a:lnTo>
                  <a:pt x="1223302" y="3216583"/>
                </a:lnTo>
                <a:lnTo>
                  <a:pt x="1226990" y="3265905"/>
                </a:lnTo>
                <a:lnTo>
                  <a:pt x="1230251" y="3315083"/>
                </a:lnTo>
                <a:lnTo>
                  <a:pt x="1233088" y="3364115"/>
                </a:lnTo>
                <a:lnTo>
                  <a:pt x="1235505" y="3412997"/>
                </a:lnTo>
                <a:lnTo>
                  <a:pt x="1237506" y="3461726"/>
                </a:lnTo>
                <a:lnTo>
                  <a:pt x="1239095" y="3510300"/>
                </a:lnTo>
                <a:lnTo>
                  <a:pt x="1240275" y="3558716"/>
                </a:lnTo>
                <a:lnTo>
                  <a:pt x="1241051" y="3606970"/>
                </a:lnTo>
                <a:lnTo>
                  <a:pt x="1241426" y="3655060"/>
                </a:lnTo>
                <a:lnTo>
                  <a:pt x="1241404" y="3702983"/>
                </a:lnTo>
                <a:lnTo>
                  <a:pt x="1240989" y="3750736"/>
                </a:lnTo>
                <a:lnTo>
                  <a:pt x="1240185" y="3798316"/>
                </a:lnTo>
                <a:lnTo>
                  <a:pt x="1238995" y="3845719"/>
                </a:lnTo>
                <a:lnTo>
                  <a:pt x="1237424" y="3892944"/>
                </a:lnTo>
                <a:lnTo>
                  <a:pt x="1235475" y="3939987"/>
                </a:lnTo>
                <a:lnTo>
                  <a:pt x="1233152" y="3986846"/>
                </a:lnTo>
                <a:lnTo>
                  <a:pt x="1230459" y="4033516"/>
                </a:lnTo>
                <a:lnTo>
                  <a:pt x="1227400" y="4079996"/>
                </a:lnTo>
                <a:lnTo>
                  <a:pt x="1223979" y="4126283"/>
                </a:lnTo>
                <a:lnTo>
                  <a:pt x="1220198" y="4172373"/>
                </a:lnTo>
                <a:lnTo>
                  <a:pt x="1216063" y="4218264"/>
                </a:lnTo>
                <a:lnTo>
                  <a:pt x="1211578" y="4263952"/>
                </a:lnTo>
                <a:lnTo>
                  <a:pt x="1206745" y="4309435"/>
                </a:lnTo>
                <a:lnTo>
                  <a:pt x="1201568" y="4354710"/>
                </a:lnTo>
                <a:lnTo>
                  <a:pt x="1196053" y="4399773"/>
                </a:lnTo>
                <a:lnTo>
                  <a:pt x="1190201" y="4444623"/>
                </a:lnTo>
                <a:lnTo>
                  <a:pt x="1184018" y="4489256"/>
                </a:lnTo>
                <a:lnTo>
                  <a:pt x="1177507" y="4533668"/>
                </a:lnTo>
                <a:lnTo>
                  <a:pt x="1170672" y="4577858"/>
                </a:lnTo>
                <a:lnTo>
                  <a:pt x="1163517" y="4621822"/>
                </a:lnTo>
                <a:lnTo>
                  <a:pt x="1156045" y="4665558"/>
                </a:lnTo>
                <a:lnTo>
                  <a:pt x="1148260" y="4709062"/>
                </a:lnTo>
                <a:lnTo>
                  <a:pt x="1140167" y="4752331"/>
                </a:lnTo>
                <a:lnTo>
                  <a:pt x="1131769" y="4795362"/>
                </a:lnTo>
                <a:lnTo>
                  <a:pt x="1123069" y="4838154"/>
                </a:lnTo>
                <a:lnTo>
                  <a:pt x="1114073" y="4880702"/>
                </a:lnTo>
                <a:lnTo>
                  <a:pt x="1104783" y="4923003"/>
                </a:lnTo>
                <a:lnTo>
                  <a:pt x="1095203" y="4965056"/>
                </a:lnTo>
                <a:lnTo>
                  <a:pt x="1085337" y="5006856"/>
                </a:lnTo>
                <a:lnTo>
                  <a:pt x="1075190" y="5048401"/>
                </a:lnTo>
                <a:lnTo>
                  <a:pt x="1064764" y="5089688"/>
                </a:lnTo>
                <a:lnTo>
                  <a:pt x="1054064" y="5130715"/>
                </a:lnTo>
                <a:lnTo>
                  <a:pt x="1043094" y="5171477"/>
                </a:lnTo>
                <a:lnTo>
                  <a:pt x="1031857" y="5211973"/>
                </a:lnTo>
                <a:lnTo>
                  <a:pt x="1020357" y="5252199"/>
                </a:lnTo>
                <a:lnTo>
                  <a:pt x="1008598" y="5292152"/>
                </a:lnTo>
                <a:lnTo>
                  <a:pt x="996584" y="5331829"/>
                </a:lnTo>
                <a:lnTo>
                  <a:pt x="984319" y="5371228"/>
                </a:lnTo>
                <a:lnTo>
                  <a:pt x="971806" y="5410346"/>
                </a:lnTo>
                <a:lnTo>
                  <a:pt x="959049" y="5449179"/>
                </a:lnTo>
                <a:lnTo>
                  <a:pt x="946053" y="5487725"/>
                </a:lnTo>
                <a:lnTo>
                  <a:pt x="932821" y="5525981"/>
                </a:lnTo>
                <a:lnTo>
                  <a:pt x="919356" y="5563944"/>
                </a:lnTo>
                <a:lnTo>
                  <a:pt x="905664" y="5601610"/>
                </a:lnTo>
                <a:lnTo>
                  <a:pt x="891746" y="5638977"/>
                </a:lnTo>
                <a:lnTo>
                  <a:pt x="877608" y="5676043"/>
                </a:lnTo>
                <a:lnTo>
                  <a:pt x="863253" y="5712803"/>
                </a:lnTo>
                <a:lnTo>
                  <a:pt x="848686" y="5749256"/>
                </a:lnTo>
                <a:lnTo>
                  <a:pt x="833909" y="5785398"/>
                </a:lnTo>
                <a:lnTo>
                  <a:pt x="818926" y="5821227"/>
                </a:lnTo>
                <a:lnTo>
                  <a:pt x="803742" y="5856738"/>
                </a:lnTo>
                <a:lnTo>
                  <a:pt x="788361" y="5891930"/>
                </a:lnTo>
                <a:lnTo>
                  <a:pt x="772785" y="5926800"/>
                </a:lnTo>
                <a:lnTo>
                  <a:pt x="741068" y="5995560"/>
                </a:lnTo>
                <a:lnTo>
                  <a:pt x="708622" y="6062996"/>
                </a:lnTo>
                <a:lnTo>
                  <a:pt x="675477" y="6129082"/>
                </a:lnTo>
                <a:lnTo>
                  <a:pt x="641663" y="6193797"/>
                </a:lnTo>
                <a:lnTo>
                  <a:pt x="607212" y="6257116"/>
                </a:lnTo>
                <a:lnTo>
                  <a:pt x="572155" y="6319017"/>
                </a:lnTo>
                <a:lnTo>
                  <a:pt x="536521" y="6379475"/>
                </a:lnTo>
                <a:lnTo>
                  <a:pt x="500341" y="6438468"/>
                </a:lnTo>
                <a:lnTo>
                  <a:pt x="463647" y="6495971"/>
                </a:lnTo>
                <a:lnTo>
                  <a:pt x="426469" y="6551962"/>
                </a:lnTo>
                <a:lnTo>
                  <a:pt x="388836" y="6606417"/>
                </a:lnTo>
                <a:lnTo>
                  <a:pt x="350781" y="6659313"/>
                </a:lnTo>
                <a:lnTo>
                  <a:pt x="312334" y="6710625"/>
                </a:lnTo>
                <a:lnTo>
                  <a:pt x="273525" y="6760331"/>
                </a:lnTo>
                <a:lnTo>
                  <a:pt x="234385" y="6808408"/>
                </a:lnTo>
                <a:lnTo>
                  <a:pt x="194945" y="6854831"/>
                </a:lnTo>
                <a:lnTo>
                  <a:pt x="1828800" y="6857999"/>
                </a:lnTo>
                <a:lnTo>
                  <a:pt x="1828800" y="14224"/>
                </a:lnTo>
                <a:lnTo>
                  <a:pt x="0" y="0"/>
                </a:lnTo>
                <a:close/>
              </a:path>
            </a:pathLst>
          </a:custGeom>
          <a:solidFill>
            <a:srgbClr val="585858">
              <a:alpha val="39999"/>
            </a:srgbClr>
          </a:solidFill>
        </p:spPr>
        <p:txBody>
          <a:bodyPr wrap="square" lIns="0" tIns="0" rIns="0" bIns="0" rtlCol="0"/>
          <a:lstStyle/>
          <a:p>
            <a:endParaRPr/>
          </a:p>
        </p:txBody>
      </p:sp>
      <p:sp>
        <p:nvSpPr>
          <p:cNvPr id="3" name="object 3"/>
          <p:cNvSpPr/>
          <p:nvPr/>
        </p:nvSpPr>
        <p:spPr>
          <a:xfrm>
            <a:off x="0" y="3276599"/>
            <a:ext cx="9144000" cy="358139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0"/>
            <a:ext cx="4648200" cy="32004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876800" y="762000"/>
            <a:ext cx="4267199" cy="1676400"/>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315200" y="0"/>
            <a:ext cx="1828800" cy="6858000"/>
          </a:xfrm>
          <a:custGeom>
            <a:avLst/>
            <a:gdLst/>
            <a:ahLst/>
            <a:cxnLst/>
            <a:rect l="l" t="t" r="r" b="b"/>
            <a:pathLst>
              <a:path w="1828800" h="6858000">
                <a:moveTo>
                  <a:pt x="0" y="0"/>
                </a:moveTo>
                <a:lnTo>
                  <a:pt x="37678" y="52510"/>
                </a:lnTo>
                <a:lnTo>
                  <a:pt x="74692" y="105059"/>
                </a:lnTo>
                <a:lnTo>
                  <a:pt x="111045" y="157642"/>
                </a:lnTo>
                <a:lnTo>
                  <a:pt x="146740" y="210258"/>
                </a:lnTo>
                <a:lnTo>
                  <a:pt x="181781" y="262903"/>
                </a:lnTo>
                <a:lnTo>
                  <a:pt x="216173" y="315574"/>
                </a:lnTo>
                <a:lnTo>
                  <a:pt x="249918" y="368268"/>
                </a:lnTo>
                <a:lnTo>
                  <a:pt x="283022" y="420982"/>
                </a:lnTo>
                <a:lnTo>
                  <a:pt x="315488" y="473715"/>
                </a:lnTo>
                <a:lnTo>
                  <a:pt x="347319" y="526461"/>
                </a:lnTo>
                <a:lnTo>
                  <a:pt x="378519" y="579219"/>
                </a:lnTo>
                <a:lnTo>
                  <a:pt x="409092" y="631986"/>
                </a:lnTo>
                <a:lnTo>
                  <a:pt x="439043" y="684758"/>
                </a:lnTo>
                <a:lnTo>
                  <a:pt x="468375" y="737534"/>
                </a:lnTo>
                <a:lnTo>
                  <a:pt x="497091" y="790309"/>
                </a:lnTo>
                <a:lnTo>
                  <a:pt x="525196" y="843081"/>
                </a:lnTo>
                <a:lnTo>
                  <a:pt x="552693" y="895847"/>
                </a:lnTo>
                <a:lnTo>
                  <a:pt x="579586" y="948604"/>
                </a:lnTo>
                <a:lnTo>
                  <a:pt x="605880" y="1001349"/>
                </a:lnTo>
                <a:lnTo>
                  <a:pt x="631577" y="1054080"/>
                </a:lnTo>
                <a:lnTo>
                  <a:pt x="656682" y="1106792"/>
                </a:lnTo>
                <a:lnTo>
                  <a:pt x="681198" y="1159484"/>
                </a:lnTo>
                <a:lnTo>
                  <a:pt x="705130" y="1212153"/>
                </a:lnTo>
                <a:lnTo>
                  <a:pt x="728481" y="1264795"/>
                </a:lnTo>
                <a:lnTo>
                  <a:pt x="751256" y="1317407"/>
                </a:lnTo>
                <a:lnTo>
                  <a:pt x="773457" y="1369987"/>
                </a:lnTo>
                <a:lnTo>
                  <a:pt x="795088" y="1422532"/>
                </a:lnTo>
                <a:lnTo>
                  <a:pt x="816155" y="1475038"/>
                </a:lnTo>
                <a:lnTo>
                  <a:pt x="836659" y="1527504"/>
                </a:lnTo>
                <a:lnTo>
                  <a:pt x="856606" y="1579925"/>
                </a:lnTo>
                <a:lnTo>
                  <a:pt x="875999" y="1632299"/>
                </a:lnTo>
                <a:lnTo>
                  <a:pt x="894841" y="1684623"/>
                </a:lnTo>
                <a:lnTo>
                  <a:pt x="913138" y="1736895"/>
                </a:lnTo>
                <a:lnTo>
                  <a:pt x="930891" y="1789110"/>
                </a:lnTo>
                <a:lnTo>
                  <a:pt x="948107" y="1841267"/>
                </a:lnTo>
                <a:lnTo>
                  <a:pt x="964787" y="1893362"/>
                </a:lnTo>
                <a:lnTo>
                  <a:pt x="980936" y="1945392"/>
                </a:lnTo>
                <a:lnTo>
                  <a:pt x="996558" y="1997355"/>
                </a:lnTo>
                <a:lnTo>
                  <a:pt x="1011657" y="2049248"/>
                </a:lnTo>
                <a:lnTo>
                  <a:pt x="1026237" y="2101067"/>
                </a:lnTo>
                <a:lnTo>
                  <a:pt x="1040300" y="2152809"/>
                </a:lnTo>
                <a:lnTo>
                  <a:pt x="1053852" y="2204473"/>
                </a:lnTo>
                <a:lnTo>
                  <a:pt x="1066896" y="2256054"/>
                </a:lnTo>
                <a:lnTo>
                  <a:pt x="1079436" y="2307550"/>
                </a:lnTo>
                <a:lnTo>
                  <a:pt x="1091475" y="2358958"/>
                </a:lnTo>
                <a:lnTo>
                  <a:pt x="1103018" y="2410275"/>
                </a:lnTo>
                <a:lnTo>
                  <a:pt x="1114068" y="2461498"/>
                </a:lnTo>
                <a:lnTo>
                  <a:pt x="1124629" y="2512625"/>
                </a:lnTo>
                <a:lnTo>
                  <a:pt x="1134705" y="2563651"/>
                </a:lnTo>
                <a:lnTo>
                  <a:pt x="1144300" y="2614575"/>
                </a:lnTo>
                <a:lnTo>
                  <a:pt x="1153418" y="2665393"/>
                </a:lnTo>
                <a:lnTo>
                  <a:pt x="1162062" y="2716103"/>
                </a:lnTo>
                <a:lnTo>
                  <a:pt x="1170236" y="2766701"/>
                </a:lnTo>
                <a:lnTo>
                  <a:pt x="1177945" y="2817185"/>
                </a:lnTo>
                <a:lnTo>
                  <a:pt x="1185192" y="2867551"/>
                </a:lnTo>
                <a:lnTo>
                  <a:pt x="1191980" y="2917797"/>
                </a:lnTo>
                <a:lnTo>
                  <a:pt x="1198314" y="2967920"/>
                </a:lnTo>
                <a:lnTo>
                  <a:pt x="1204197" y="3017916"/>
                </a:lnTo>
                <a:lnTo>
                  <a:pt x="1209634" y="3067784"/>
                </a:lnTo>
                <a:lnTo>
                  <a:pt x="1214628" y="3117520"/>
                </a:lnTo>
                <a:lnTo>
                  <a:pt x="1219183" y="3167120"/>
                </a:lnTo>
                <a:lnTo>
                  <a:pt x="1223302" y="3216583"/>
                </a:lnTo>
                <a:lnTo>
                  <a:pt x="1226990" y="3265905"/>
                </a:lnTo>
                <a:lnTo>
                  <a:pt x="1230251" y="3315083"/>
                </a:lnTo>
                <a:lnTo>
                  <a:pt x="1233088" y="3364115"/>
                </a:lnTo>
                <a:lnTo>
                  <a:pt x="1235505" y="3412997"/>
                </a:lnTo>
                <a:lnTo>
                  <a:pt x="1237506" y="3461726"/>
                </a:lnTo>
                <a:lnTo>
                  <a:pt x="1239095" y="3510300"/>
                </a:lnTo>
                <a:lnTo>
                  <a:pt x="1240275" y="3558716"/>
                </a:lnTo>
                <a:lnTo>
                  <a:pt x="1241051" y="3606970"/>
                </a:lnTo>
                <a:lnTo>
                  <a:pt x="1241426" y="3655060"/>
                </a:lnTo>
                <a:lnTo>
                  <a:pt x="1241404" y="3702983"/>
                </a:lnTo>
                <a:lnTo>
                  <a:pt x="1240989" y="3750736"/>
                </a:lnTo>
                <a:lnTo>
                  <a:pt x="1240185" y="3798316"/>
                </a:lnTo>
                <a:lnTo>
                  <a:pt x="1238995" y="3845719"/>
                </a:lnTo>
                <a:lnTo>
                  <a:pt x="1237424" y="3892944"/>
                </a:lnTo>
                <a:lnTo>
                  <a:pt x="1235475" y="3939987"/>
                </a:lnTo>
                <a:lnTo>
                  <a:pt x="1233152" y="3986846"/>
                </a:lnTo>
                <a:lnTo>
                  <a:pt x="1230459" y="4033516"/>
                </a:lnTo>
                <a:lnTo>
                  <a:pt x="1227400" y="4079996"/>
                </a:lnTo>
                <a:lnTo>
                  <a:pt x="1223979" y="4126283"/>
                </a:lnTo>
                <a:lnTo>
                  <a:pt x="1220198" y="4172373"/>
                </a:lnTo>
                <a:lnTo>
                  <a:pt x="1216063" y="4218264"/>
                </a:lnTo>
                <a:lnTo>
                  <a:pt x="1211578" y="4263952"/>
                </a:lnTo>
                <a:lnTo>
                  <a:pt x="1206745" y="4309435"/>
                </a:lnTo>
                <a:lnTo>
                  <a:pt x="1201568" y="4354710"/>
                </a:lnTo>
                <a:lnTo>
                  <a:pt x="1196053" y="4399773"/>
                </a:lnTo>
                <a:lnTo>
                  <a:pt x="1190201" y="4444623"/>
                </a:lnTo>
                <a:lnTo>
                  <a:pt x="1184018" y="4489256"/>
                </a:lnTo>
                <a:lnTo>
                  <a:pt x="1177507" y="4533668"/>
                </a:lnTo>
                <a:lnTo>
                  <a:pt x="1170672" y="4577858"/>
                </a:lnTo>
                <a:lnTo>
                  <a:pt x="1163517" y="4621822"/>
                </a:lnTo>
                <a:lnTo>
                  <a:pt x="1156045" y="4665558"/>
                </a:lnTo>
                <a:lnTo>
                  <a:pt x="1148260" y="4709062"/>
                </a:lnTo>
                <a:lnTo>
                  <a:pt x="1140167" y="4752331"/>
                </a:lnTo>
                <a:lnTo>
                  <a:pt x="1131769" y="4795362"/>
                </a:lnTo>
                <a:lnTo>
                  <a:pt x="1123069" y="4838154"/>
                </a:lnTo>
                <a:lnTo>
                  <a:pt x="1114073" y="4880702"/>
                </a:lnTo>
                <a:lnTo>
                  <a:pt x="1104783" y="4923003"/>
                </a:lnTo>
                <a:lnTo>
                  <a:pt x="1095203" y="4965056"/>
                </a:lnTo>
                <a:lnTo>
                  <a:pt x="1085337" y="5006856"/>
                </a:lnTo>
                <a:lnTo>
                  <a:pt x="1075190" y="5048401"/>
                </a:lnTo>
                <a:lnTo>
                  <a:pt x="1064764" y="5089688"/>
                </a:lnTo>
                <a:lnTo>
                  <a:pt x="1054064" y="5130715"/>
                </a:lnTo>
                <a:lnTo>
                  <a:pt x="1043094" y="5171477"/>
                </a:lnTo>
                <a:lnTo>
                  <a:pt x="1031857" y="5211973"/>
                </a:lnTo>
                <a:lnTo>
                  <a:pt x="1020357" y="5252199"/>
                </a:lnTo>
                <a:lnTo>
                  <a:pt x="1008598" y="5292152"/>
                </a:lnTo>
                <a:lnTo>
                  <a:pt x="996584" y="5331829"/>
                </a:lnTo>
                <a:lnTo>
                  <a:pt x="984319" y="5371228"/>
                </a:lnTo>
                <a:lnTo>
                  <a:pt x="971806" y="5410346"/>
                </a:lnTo>
                <a:lnTo>
                  <a:pt x="959049" y="5449179"/>
                </a:lnTo>
                <a:lnTo>
                  <a:pt x="946053" y="5487725"/>
                </a:lnTo>
                <a:lnTo>
                  <a:pt x="932821" y="5525981"/>
                </a:lnTo>
                <a:lnTo>
                  <a:pt x="919356" y="5563944"/>
                </a:lnTo>
                <a:lnTo>
                  <a:pt x="905664" y="5601610"/>
                </a:lnTo>
                <a:lnTo>
                  <a:pt x="891746" y="5638977"/>
                </a:lnTo>
                <a:lnTo>
                  <a:pt x="877608" y="5676043"/>
                </a:lnTo>
                <a:lnTo>
                  <a:pt x="863253" y="5712803"/>
                </a:lnTo>
                <a:lnTo>
                  <a:pt x="848686" y="5749256"/>
                </a:lnTo>
                <a:lnTo>
                  <a:pt x="833909" y="5785398"/>
                </a:lnTo>
                <a:lnTo>
                  <a:pt x="818926" y="5821227"/>
                </a:lnTo>
                <a:lnTo>
                  <a:pt x="803742" y="5856738"/>
                </a:lnTo>
                <a:lnTo>
                  <a:pt x="788361" y="5891930"/>
                </a:lnTo>
                <a:lnTo>
                  <a:pt x="772785" y="5926800"/>
                </a:lnTo>
                <a:lnTo>
                  <a:pt x="741068" y="5995560"/>
                </a:lnTo>
                <a:lnTo>
                  <a:pt x="708622" y="6062996"/>
                </a:lnTo>
                <a:lnTo>
                  <a:pt x="675477" y="6129082"/>
                </a:lnTo>
                <a:lnTo>
                  <a:pt x="641663" y="6193797"/>
                </a:lnTo>
                <a:lnTo>
                  <a:pt x="607212" y="6257116"/>
                </a:lnTo>
                <a:lnTo>
                  <a:pt x="572155" y="6319017"/>
                </a:lnTo>
                <a:lnTo>
                  <a:pt x="536521" y="6379475"/>
                </a:lnTo>
                <a:lnTo>
                  <a:pt x="500341" y="6438468"/>
                </a:lnTo>
                <a:lnTo>
                  <a:pt x="463647" y="6495971"/>
                </a:lnTo>
                <a:lnTo>
                  <a:pt x="426469" y="6551962"/>
                </a:lnTo>
                <a:lnTo>
                  <a:pt x="388836" y="6606417"/>
                </a:lnTo>
                <a:lnTo>
                  <a:pt x="350781" y="6659313"/>
                </a:lnTo>
                <a:lnTo>
                  <a:pt x="312334" y="6710625"/>
                </a:lnTo>
                <a:lnTo>
                  <a:pt x="273525" y="6760331"/>
                </a:lnTo>
                <a:lnTo>
                  <a:pt x="234385" y="6808408"/>
                </a:lnTo>
                <a:lnTo>
                  <a:pt x="194945" y="6854831"/>
                </a:lnTo>
                <a:lnTo>
                  <a:pt x="1828800" y="6857999"/>
                </a:lnTo>
                <a:lnTo>
                  <a:pt x="1828800" y="14224"/>
                </a:lnTo>
                <a:lnTo>
                  <a:pt x="0" y="0"/>
                </a:lnTo>
                <a:close/>
              </a:path>
            </a:pathLst>
          </a:custGeom>
          <a:solidFill>
            <a:srgbClr val="585858">
              <a:alpha val="39999"/>
            </a:srgbClr>
          </a:solidFill>
        </p:spPr>
        <p:txBody>
          <a:bodyPr wrap="square" lIns="0" tIns="0" rIns="0" bIns="0" rtlCol="0"/>
          <a:lstStyle/>
          <a:p>
            <a:endParaRPr/>
          </a:p>
        </p:txBody>
      </p:sp>
      <p:sp>
        <p:nvSpPr>
          <p:cNvPr id="3" name="object 3"/>
          <p:cNvSpPr/>
          <p:nvPr/>
        </p:nvSpPr>
        <p:spPr>
          <a:xfrm>
            <a:off x="1930907" y="289559"/>
            <a:ext cx="5686044" cy="621792"/>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980536" y="295656"/>
            <a:ext cx="5616603" cy="551180"/>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381000" y="990600"/>
            <a:ext cx="8382000" cy="5668218"/>
          </a:xfrm>
          <a:prstGeom prst="rect">
            <a:avLst/>
          </a:prstGeom>
        </p:spPr>
        <p:txBody>
          <a:bodyPr vert="horz" wrap="square" lIns="0" tIns="12700" rIns="0" bIns="0" rtlCol="0">
            <a:spAutoFit/>
          </a:bodyPr>
          <a:lstStyle/>
          <a:p>
            <a:pPr marL="593090" indent="-580390">
              <a:lnSpc>
                <a:spcPct val="100000"/>
              </a:lnSpc>
              <a:spcBef>
                <a:spcPts val="100"/>
              </a:spcBef>
              <a:buSzPct val="122222"/>
              <a:buFont typeface="Wingdings"/>
              <a:buChar char=""/>
              <a:tabLst>
                <a:tab pos="593725" algn="l"/>
              </a:tabLst>
            </a:pPr>
            <a:r>
              <a:rPr lang="en-US" sz="2000" b="1" dirty="0" smtClean="0">
                <a:latin typeface="+mj-lt"/>
              </a:rPr>
              <a:t>Use less electricity</a:t>
            </a:r>
          </a:p>
          <a:p>
            <a:pPr marL="593090" indent="-580390">
              <a:lnSpc>
                <a:spcPct val="100000"/>
              </a:lnSpc>
              <a:spcBef>
                <a:spcPts val="100"/>
              </a:spcBef>
              <a:buSzPct val="122222"/>
              <a:buFont typeface="Wingdings"/>
              <a:buChar char=""/>
              <a:tabLst>
                <a:tab pos="593725" algn="l"/>
              </a:tabLst>
            </a:pPr>
            <a:endParaRPr lang="en-US" sz="2000" b="1" dirty="0" smtClean="0">
              <a:latin typeface="+mj-lt"/>
            </a:endParaRPr>
          </a:p>
          <a:p>
            <a:pPr marL="593090" indent="-580390">
              <a:lnSpc>
                <a:spcPct val="100000"/>
              </a:lnSpc>
              <a:spcBef>
                <a:spcPts val="100"/>
              </a:spcBef>
              <a:buSzPct val="122222"/>
              <a:buFont typeface="Wingdings"/>
              <a:buChar char=""/>
              <a:tabLst>
                <a:tab pos="593725" algn="l"/>
              </a:tabLst>
            </a:pPr>
            <a:r>
              <a:rPr lang="en-US" sz="2000" b="1" dirty="0" smtClean="0">
                <a:latin typeface="+mj-lt"/>
              </a:rPr>
              <a:t>Use of Better Technologies</a:t>
            </a:r>
            <a:endParaRPr sz="2000">
              <a:latin typeface="+mj-lt"/>
              <a:cs typeface="Times New Roman"/>
            </a:endParaRPr>
          </a:p>
          <a:p>
            <a:pPr marL="485140" indent="-472440">
              <a:lnSpc>
                <a:spcPct val="100000"/>
              </a:lnSpc>
              <a:spcBef>
                <a:spcPts val="3460"/>
              </a:spcBef>
              <a:buFont typeface="Wingdings"/>
              <a:buChar char=""/>
              <a:tabLst>
                <a:tab pos="485140" algn="l"/>
              </a:tabLst>
            </a:pPr>
            <a:r>
              <a:rPr sz="2000" spc="-5" dirty="0">
                <a:cs typeface="Times New Roman"/>
              </a:rPr>
              <a:t>Less nuclear</a:t>
            </a:r>
            <a:r>
              <a:rPr sz="2000" spc="0" dirty="0">
                <a:cs typeface="Times New Roman"/>
              </a:rPr>
              <a:t> </a:t>
            </a:r>
            <a:r>
              <a:rPr sz="2000" dirty="0">
                <a:cs typeface="Times New Roman"/>
              </a:rPr>
              <a:t>power</a:t>
            </a:r>
            <a:endParaRPr sz="2000">
              <a:cs typeface="Times New Roman"/>
            </a:endParaRPr>
          </a:p>
          <a:p>
            <a:pPr marL="485140" indent="-472440">
              <a:lnSpc>
                <a:spcPct val="100000"/>
              </a:lnSpc>
              <a:spcBef>
                <a:spcPts val="3454"/>
              </a:spcBef>
              <a:buFont typeface="Wingdings"/>
              <a:buChar char=""/>
              <a:tabLst>
                <a:tab pos="485140" algn="l"/>
              </a:tabLst>
            </a:pPr>
            <a:r>
              <a:rPr lang="en-US" sz="2000" b="1" dirty="0" smtClean="0">
                <a:latin typeface="+mj-lt"/>
              </a:rPr>
              <a:t>Plantation of more trees upon the banks of rivers, seas &amp; other water bodies</a:t>
            </a:r>
          </a:p>
          <a:p>
            <a:pPr marL="485140" indent="-472440">
              <a:lnSpc>
                <a:spcPct val="100000"/>
              </a:lnSpc>
              <a:spcBef>
                <a:spcPts val="3454"/>
              </a:spcBef>
              <a:buFont typeface="Wingdings"/>
              <a:buChar char=""/>
              <a:tabLst>
                <a:tab pos="485140" algn="l"/>
              </a:tabLst>
            </a:pPr>
            <a:r>
              <a:rPr lang="en-US" sz="2000" b="1" dirty="0" smtClean="0">
                <a:latin typeface="+mj-lt"/>
              </a:rPr>
              <a:t>Recycling used water</a:t>
            </a:r>
          </a:p>
          <a:p>
            <a:pPr marL="485140" indent="-472440">
              <a:lnSpc>
                <a:spcPct val="100000"/>
              </a:lnSpc>
              <a:spcBef>
                <a:spcPts val="3454"/>
              </a:spcBef>
              <a:buFont typeface="Wingdings"/>
              <a:buChar char=""/>
              <a:tabLst>
                <a:tab pos="485140" algn="l"/>
              </a:tabLst>
            </a:pPr>
            <a:r>
              <a:rPr lang="en-US" sz="2000" b="1" dirty="0" smtClean="0">
                <a:latin typeface="+mj-lt"/>
              </a:rPr>
              <a:t>Cooling towers - </a:t>
            </a:r>
            <a:r>
              <a:rPr lang="en-US" sz="2000" dirty="0" smtClean="0"/>
              <a:t>process it by transferring its heat and transform hot water into cold water. This cool water can be recycles and used again for different industrial purposes.</a:t>
            </a:r>
            <a:endParaRPr lang="en-US" sz="2000" b="1" dirty="0" smtClean="0">
              <a:latin typeface="+mj-lt"/>
            </a:endParaRPr>
          </a:p>
          <a:p>
            <a:pPr marL="485140" indent="-472440">
              <a:lnSpc>
                <a:spcPct val="100000"/>
              </a:lnSpc>
              <a:spcBef>
                <a:spcPts val="3454"/>
              </a:spcBef>
              <a:buFont typeface="Wingdings"/>
              <a:buChar char=""/>
              <a:tabLst>
                <a:tab pos="485140" algn="l"/>
              </a:tabLst>
            </a:pPr>
            <a:r>
              <a:rPr lang="en-US" sz="2000" b="1" dirty="0" smtClean="0">
                <a:latin typeface="+mj-lt"/>
              </a:rPr>
              <a:t>Spreading awareness among people</a:t>
            </a:r>
            <a:r>
              <a:rPr lang="en-US" sz="2000" dirty="0" smtClean="0">
                <a:latin typeface="+mj-lt"/>
              </a:rPr>
              <a:t> </a:t>
            </a:r>
            <a:endParaRPr sz="2000">
              <a:latin typeface="+mj-lt"/>
              <a:cs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tIns="226060" rtlCol="0">
            <a:normAutofit fontScale="90000"/>
          </a:bodyPr>
          <a:lstStyle/>
          <a:p>
            <a:pPr marL="1837689" eaLnBrk="1" fontAlgn="auto" hangingPunct="1">
              <a:spcBef>
                <a:spcPts val="0"/>
              </a:spcBef>
              <a:spcAft>
                <a:spcPts val="0"/>
              </a:spcAft>
              <a:defRPr/>
            </a:pPr>
            <a:r>
              <a:rPr sz="6000" spc="-65" dirty="0"/>
              <a:t>M</a:t>
            </a:r>
            <a:r>
              <a:rPr sz="6000" spc="-30" dirty="0"/>
              <a:t>a</a:t>
            </a:r>
            <a:r>
              <a:rPr sz="6000" spc="-35" dirty="0"/>
              <a:t>r</a:t>
            </a:r>
            <a:r>
              <a:rPr sz="6000" spc="-5" dirty="0"/>
              <a:t>i</a:t>
            </a:r>
            <a:r>
              <a:rPr sz="6000" dirty="0"/>
              <a:t>n</a:t>
            </a:r>
            <a:r>
              <a:rPr sz="6000" spc="-30" dirty="0"/>
              <a:t>e</a:t>
            </a:r>
            <a:r>
              <a:rPr sz="6000" spc="-150" dirty="0">
                <a:latin typeface="Times New Roman"/>
                <a:cs typeface="Times New Roman"/>
              </a:rPr>
              <a:t> </a:t>
            </a:r>
            <a:r>
              <a:rPr sz="6000" spc="-45" dirty="0"/>
              <a:t>P</a:t>
            </a:r>
            <a:r>
              <a:rPr sz="6000" spc="-5" dirty="0"/>
              <a:t>oll</a:t>
            </a:r>
            <a:r>
              <a:rPr sz="6000" dirty="0"/>
              <a:t>u</a:t>
            </a:r>
            <a:r>
              <a:rPr sz="6000" spc="-40" dirty="0"/>
              <a:t>t</a:t>
            </a:r>
            <a:r>
              <a:rPr sz="6000" spc="-5" dirty="0"/>
              <a:t>ion</a:t>
            </a:r>
            <a:endParaRPr sz="6000"/>
          </a:p>
        </p:txBody>
      </p:sp>
      <p:sp>
        <p:nvSpPr>
          <p:cNvPr id="4099" name="object 3"/>
          <p:cNvSpPr>
            <a:spLocks noGrp="1"/>
          </p:cNvSpPr>
          <p:nvPr>
            <p:ph type="sldNum" sz="quarter" idx="12"/>
          </p:nvPr>
        </p:nvSpPr>
        <p:spPr bwMode="auto">
          <a:noFill/>
          <a:ln>
            <a:miter lim="800000"/>
            <a:headEnd/>
            <a:tailEnd/>
          </a:ln>
        </p:spPr>
        <p:txBody>
          <a:bodyPr vert="horz" numCol="1" anchor="t" anchorCtr="0" compatLnSpc="1">
            <a:prstTxWarp prst="textNoShape">
              <a:avLst/>
            </a:prstTxWarp>
          </a:bodyPr>
          <a:lstStyle/>
          <a:p>
            <a:pPr marL="123825" fontAlgn="base">
              <a:spcBef>
                <a:spcPct val="0"/>
              </a:spcBef>
              <a:spcAft>
                <a:spcPct val="0"/>
              </a:spcAft>
            </a:pPr>
            <a:fld id="{8F2365F0-C3CA-47AA-8777-247F7FB149CC}" type="slidenum">
              <a:rPr lang="en-US" smtClean="0">
                <a:latin typeface="Arial" charset="0"/>
                <a:cs typeface="Arial" charset="0"/>
              </a:rPr>
              <a:pPr marL="123825" fontAlgn="base">
                <a:spcBef>
                  <a:spcPct val="0"/>
                </a:spcBef>
                <a:spcAft>
                  <a:spcPct val="0"/>
                </a:spcAft>
              </a:pPr>
              <a:t>16</a:t>
            </a:fld>
            <a:endParaRPr lang="en-US" smtClean="0">
              <a:latin typeface="Arial" charset="0"/>
              <a:cs typeface="Arial"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11300" y="460375"/>
            <a:ext cx="7019925" cy="609600"/>
          </a:xfrm>
          <a:prstGeom prst="rect">
            <a:avLst/>
          </a:prstGeom>
        </p:spPr>
        <p:txBody>
          <a:bodyPr lIns="0" tIns="0" rIns="0" bIns="0">
            <a:spAutoFit/>
          </a:bodyPr>
          <a:lstStyle/>
          <a:p>
            <a:pPr marL="12700" fontAlgn="auto">
              <a:spcBef>
                <a:spcPts val="0"/>
              </a:spcBef>
              <a:spcAft>
                <a:spcPts val="0"/>
              </a:spcAft>
              <a:tabLst>
                <a:tab pos="6441440" algn="l"/>
              </a:tabLst>
              <a:defRPr/>
            </a:pPr>
            <a:r>
              <a:rPr sz="4800" spc="-50" dirty="0">
                <a:solidFill>
                  <a:srgbClr val="FFFFFF"/>
                </a:solidFill>
                <a:latin typeface="Calibri"/>
                <a:cs typeface="Calibri"/>
              </a:rPr>
              <a:t>W</a:t>
            </a:r>
            <a:r>
              <a:rPr sz="4800" spc="-5" dirty="0">
                <a:solidFill>
                  <a:srgbClr val="FFFFFF"/>
                </a:solidFill>
                <a:latin typeface="Calibri"/>
                <a:cs typeface="Calibri"/>
              </a:rPr>
              <a:t>h</a:t>
            </a:r>
            <a:r>
              <a:rPr sz="4800" dirty="0">
                <a:solidFill>
                  <a:srgbClr val="FFFFFF"/>
                </a:solidFill>
                <a:latin typeface="Calibri"/>
                <a:cs typeface="Calibri"/>
              </a:rPr>
              <a:t>a</a:t>
            </a:r>
            <a:r>
              <a:rPr sz="4800" spc="-20" dirty="0">
                <a:solidFill>
                  <a:srgbClr val="FFFFFF"/>
                </a:solidFill>
                <a:latin typeface="Calibri"/>
                <a:cs typeface="Calibri"/>
              </a:rPr>
              <a:t>t</a:t>
            </a:r>
            <a:r>
              <a:rPr sz="4800" spc="-130" dirty="0">
                <a:solidFill>
                  <a:srgbClr val="FFFFFF"/>
                </a:solidFill>
                <a:latin typeface="Times New Roman"/>
                <a:cs typeface="Times New Roman"/>
              </a:rPr>
              <a:t> </a:t>
            </a:r>
            <a:r>
              <a:rPr sz="4800" dirty="0">
                <a:solidFill>
                  <a:srgbClr val="FFFFFF"/>
                </a:solidFill>
                <a:latin typeface="Calibri"/>
                <a:cs typeface="Calibri"/>
              </a:rPr>
              <a:t>is</a:t>
            </a:r>
            <a:r>
              <a:rPr sz="4800" spc="-130" dirty="0">
                <a:solidFill>
                  <a:srgbClr val="FFFFFF"/>
                </a:solidFill>
                <a:latin typeface="Times New Roman"/>
                <a:cs typeface="Times New Roman"/>
              </a:rPr>
              <a:t> </a:t>
            </a:r>
            <a:r>
              <a:rPr sz="4800" spc="-50" dirty="0">
                <a:solidFill>
                  <a:srgbClr val="FFFFFF"/>
                </a:solidFill>
                <a:latin typeface="Calibri"/>
                <a:cs typeface="Calibri"/>
              </a:rPr>
              <a:t>M</a:t>
            </a:r>
            <a:r>
              <a:rPr sz="4800" dirty="0">
                <a:solidFill>
                  <a:srgbClr val="FFFFFF"/>
                </a:solidFill>
                <a:latin typeface="Calibri"/>
                <a:cs typeface="Calibri"/>
              </a:rPr>
              <a:t>a</a:t>
            </a:r>
            <a:r>
              <a:rPr sz="4800" spc="-35" dirty="0">
                <a:solidFill>
                  <a:srgbClr val="FFFFFF"/>
                </a:solidFill>
                <a:latin typeface="Calibri"/>
                <a:cs typeface="Calibri"/>
              </a:rPr>
              <a:t>r</a:t>
            </a:r>
            <a:r>
              <a:rPr sz="4800" dirty="0">
                <a:solidFill>
                  <a:srgbClr val="FFFFFF"/>
                </a:solidFill>
                <a:latin typeface="Calibri"/>
                <a:cs typeface="Calibri"/>
              </a:rPr>
              <a:t>i</a:t>
            </a:r>
            <a:r>
              <a:rPr sz="4800" spc="-35" dirty="0">
                <a:solidFill>
                  <a:srgbClr val="FFFFFF"/>
                </a:solidFill>
                <a:latin typeface="Calibri"/>
                <a:cs typeface="Calibri"/>
              </a:rPr>
              <a:t>n</a:t>
            </a:r>
            <a:r>
              <a:rPr sz="4800" spc="-25" dirty="0">
                <a:solidFill>
                  <a:srgbClr val="FFFFFF"/>
                </a:solidFill>
                <a:latin typeface="Calibri"/>
                <a:cs typeface="Calibri"/>
              </a:rPr>
              <a:t>e</a:t>
            </a:r>
            <a:r>
              <a:rPr sz="4800" spc="-125" dirty="0">
                <a:solidFill>
                  <a:srgbClr val="FFFFFF"/>
                </a:solidFill>
                <a:latin typeface="Times New Roman"/>
                <a:cs typeface="Times New Roman"/>
              </a:rPr>
              <a:t> </a:t>
            </a:r>
            <a:r>
              <a:rPr sz="4800" spc="-30" dirty="0">
                <a:solidFill>
                  <a:srgbClr val="FFFFFF"/>
                </a:solidFill>
                <a:latin typeface="Calibri"/>
                <a:cs typeface="Calibri"/>
              </a:rPr>
              <a:t>P</a:t>
            </a:r>
            <a:r>
              <a:rPr sz="4800" spc="-5" dirty="0">
                <a:solidFill>
                  <a:srgbClr val="FFFFFF"/>
                </a:solidFill>
                <a:latin typeface="Calibri"/>
                <a:cs typeface="Calibri"/>
              </a:rPr>
              <a:t>o</a:t>
            </a:r>
            <a:r>
              <a:rPr sz="4800" dirty="0">
                <a:solidFill>
                  <a:srgbClr val="FFFFFF"/>
                </a:solidFill>
                <a:latin typeface="Calibri"/>
                <a:cs typeface="Calibri"/>
              </a:rPr>
              <a:t>l</a:t>
            </a:r>
            <a:r>
              <a:rPr sz="4800" spc="-5" dirty="0">
                <a:solidFill>
                  <a:srgbClr val="FFFFFF"/>
                </a:solidFill>
                <a:latin typeface="Calibri"/>
                <a:cs typeface="Calibri"/>
              </a:rPr>
              <a:t>lutio</a:t>
            </a:r>
            <a:r>
              <a:rPr sz="4800" dirty="0">
                <a:solidFill>
                  <a:srgbClr val="FFFFFF"/>
                </a:solidFill>
                <a:latin typeface="Calibri"/>
                <a:cs typeface="Calibri"/>
              </a:rPr>
              <a:t>n</a:t>
            </a:r>
            <a:r>
              <a:rPr sz="4800" dirty="0">
                <a:solidFill>
                  <a:srgbClr val="FFFFFF"/>
                </a:solidFill>
                <a:latin typeface="Times New Roman"/>
                <a:cs typeface="Times New Roman"/>
              </a:rPr>
              <a:t>	</a:t>
            </a:r>
            <a:r>
              <a:rPr sz="4800" dirty="0">
                <a:solidFill>
                  <a:srgbClr val="FFFFFF"/>
                </a:solidFill>
                <a:latin typeface="Calibri"/>
                <a:cs typeface="Calibri"/>
              </a:rPr>
              <a:t>??</a:t>
            </a:r>
            <a:endParaRPr sz="4800">
              <a:latin typeface="Calibri"/>
              <a:cs typeface="Calibri"/>
            </a:endParaRPr>
          </a:p>
        </p:txBody>
      </p:sp>
      <p:sp>
        <p:nvSpPr>
          <p:cNvPr id="5124" name="object 4"/>
          <p:cNvSpPr>
            <a:spLocks noChangeArrowheads="1"/>
          </p:cNvSpPr>
          <p:nvPr/>
        </p:nvSpPr>
        <p:spPr bwMode="auto">
          <a:xfrm>
            <a:off x="5218113" y="1554163"/>
            <a:ext cx="3751262" cy="4541837"/>
          </a:xfrm>
          <a:prstGeom prst="rect">
            <a:avLst/>
          </a:prstGeom>
          <a:blipFill dpi="0" rotWithShape="1">
            <a:blip r:embed="rId3"/>
            <a:srcRect/>
            <a:stretch>
              <a:fillRect/>
            </a:stretch>
          </a:blipFill>
          <a:ln w="9525">
            <a:noFill/>
            <a:miter lim="800000"/>
            <a:headEnd/>
            <a:tailEnd/>
          </a:ln>
        </p:spPr>
        <p:txBody>
          <a:bodyPr lIns="0" tIns="0" rIns="0" bIns="0"/>
          <a:lstStyle/>
          <a:p>
            <a:endParaRPr lang="en-US"/>
          </a:p>
        </p:txBody>
      </p:sp>
      <p:sp>
        <p:nvSpPr>
          <p:cNvPr id="5125" name="object 5"/>
          <p:cNvSpPr>
            <a:spLocks noGrp="1"/>
          </p:cNvSpPr>
          <p:nvPr>
            <p:ph type="sldNum" sz="quarter" idx="12"/>
          </p:nvPr>
        </p:nvSpPr>
        <p:spPr bwMode="auto">
          <a:noFill/>
          <a:ln>
            <a:miter lim="800000"/>
            <a:headEnd/>
            <a:tailEnd/>
          </a:ln>
        </p:spPr>
        <p:txBody>
          <a:bodyPr vert="horz" numCol="1" anchor="t" anchorCtr="0" compatLnSpc="1">
            <a:prstTxWarp prst="textNoShape">
              <a:avLst/>
            </a:prstTxWarp>
          </a:bodyPr>
          <a:lstStyle/>
          <a:p>
            <a:pPr marL="123825" fontAlgn="base">
              <a:spcBef>
                <a:spcPct val="0"/>
              </a:spcBef>
              <a:spcAft>
                <a:spcPct val="0"/>
              </a:spcAft>
            </a:pPr>
            <a:fld id="{93929186-0AD3-42BC-AF97-03EC2DF097CF}" type="slidenum">
              <a:rPr lang="en-US" smtClean="0">
                <a:latin typeface="Arial" charset="0"/>
                <a:cs typeface="Arial" charset="0"/>
              </a:rPr>
              <a:pPr marL="123825" fontAlgn="base">
                <a:spcBef>
                  <a:spcPct val="0"/>
                </a:spcBef>
                <a:spcAft>
                  <a:spcPct val="0"/>
                </a:spcAft>
              </a:pPr>
              <a:t>17</a:t>
            </a:fld>
            <a:endParaRPr lang="en-US" smtClean="0">
              <a:latin typeface="Arial" charset="0"/>
              <a:cs typeface="Arial" charset="0"/>
            </a:endParaRPr>
          </a:p>
        </p:txBody>
      </p:sp>
      <p:sp>
        <p:nvSpPr>
          <p:cNvPr id="6" name="TextBox 5"/>
          <p:cNvSpPr txBox="1"/>
          <p:nvPr/>
        </p:nvSpPr>
        <p:spPr>
          <a:xfrm>
            <a:off x="609600" y="1524000"/>
            <a:ext cx="4495800" cy="5028364"/>
          </a:xfrm>
          <a:prstGeom prst="rect">
            <a:avLst/>
          </a:prstGeom>
          <a:noFill/>
        </p:spPr>
        <p:txBody>
          <a:bodyPr wrap="square" rtlCol="0">
            <a:spAutoFit/>
          </a:bodyPr>
          <a:lstStyle/>
          <a:p>
            <a:pPr algn="just">
              <a:lnSpc>
                <a:spcPct val="150000"/>
              </a:lnSpc>
              <a:buFont typeface="Arial" pitchFamily="34" charset="0"/>
              <a:buChar char="•"/>
            </a:pPr>
            <a:r>
              <a:rPr lang="en-US" b="1" dirty="0" smtClean="0"/>
              <a:t>Marine pollution</a:t>
            </a:r>
            <a:r>
              <a:rPr lang="en-US" dirty="0" smtClean="0"/>
              <a:t> occurs when harmful, or potentially harmful, effects result from the entry into the ocean of chemicals, particles, industrial, agricultural, and residential waste, noise, or the spread of invasive organisms. </a:t>
            </a:r>
          </a:p>
          <a:p>
            <a:pPr algn="just">
              <a:lnSpc>
                <a:spcPct val="150000"/>
              </a:lnSpc>
              <a:buFont typeface="Arial" pitchFamily="34" charset="0"/>
              <a:buChar char="•"/>
            </a:pPr>
            <a:r>
              <a:rPr lang="en-US" dirty="0" smtClean="0"/>
              <a:t>Eighty percent of marine pollution comes from land.</a:t>
            </a:r>
          </a:p>
          <a:p>
            <a:pPr algn="just">
              <a:lnSpc>
                <a:spcPct val="150000"/>
              </a:lnSpc>
              <a:buFont typeface="Arial" pitchFamily="34" charset="0"/>
              <a:buChar char="•"/>
            </a:pPr>
            <a:r>
              <a:rPr lang="en-US" dirty="0" smtClean="0"/>
              <a:t>The pollution often comes from nonpoint sources such as agricultural runoff, wind-blown debris, and dust.</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tIns="474980" rtlCol="0">
            <a:normAutofit fontScale="90000"/>
          </a:bodyPr>
          <a:lstStyle/>
          <a:p>
            <a:pPr marL="1701800" eaLnBrk="1" fontAlgn="auto" hangingPunct="1">
              <a:spcBef>
                <a:spcPts val="0"/>
              </a:spcBef>
              <a:spcAft>
                <a:spcPts val="0"/>
              </a:spcAft>
              <a:defRPr/>
            </a:pPr>
            <a:r>
              <a:rPr sz="4400" spc="-35" dirty="0"/>
              <a:t>Wa</a:t>
            </a:r>
            <a:r>
              <a:rPr sz="4400" spc="-25" dirty="0"/>
              <a:t>y</a:t>
            </a:r>
            <a:r>
              <a:rPr sz="4400" dirty="0"/>
              <a:t>s</a:t>
            </a:r>
            <a:r>
              <a:rPr sz="4400" spc="-105" dirty="0">
                <a:latin typeface="Times New Roman"/>
                <a:cs typeface="Times New Roman"/>
              </a:rPr>
              <a:t> </a:t>
            </a:r>
            <a:r>
              <a:rPr sz="4400" spc="5" dirty="0"/>
              <a:t>o</a:t>
            </a:r>
            <a:r>
              <a:rPr sz="4400" dirty="0"/>
              <a:t>f</a:t>
            </a:r>
            <a:r>
              <a:rPr sz="4400" spc="-110" dirty="0">
                <a:latin typeface="Times New Roman"/>
                <a:cs typeface="Times New Roman"/>
              </a:rPr>
              <a:t> </a:t>
            </a:r>
            <a:r>
              <a:rPr sz="4400" spc="-25" dirty="0"/>
              <a:t>P</a:t>
            </a:r>
            <a:r>
              <a:rPr sz="4400" spc="-5" dirty="0"/>
              <a:t>oll</a:t>
            </a:r>
            <a:r>
              <a:rPr sz="4400" dirty="0"/>
              <a:t>u</a:t>
            </a:r>
            <a:r>
              <a:rPr sz="4400" spc="-20" dirty="0"/>
              <a:t>t</a:t>
            </a:r>
            <a:r>
              <a:rPr sz="4400" dirty="0"/>
              <a:t>an</a:t>
            </a:r>
            <a:r>
              <a:rPr sz="4400" spc="-15" dirty="0"/>
              <a:t>t</a:t>
            </a:r>
            <a:r>
              <a:rPr sz="4400" spc="-110" dirty="0">
                <a:latin typeface="Times New Roman"/>
                <a:cs typeface="Times New Roman"/>
              </a:rPr>
              <a:t> </a:t>
            </a:r>
            <a:r>
              <a:rPr sz="4400" spc="-20" dirty="0"/>
              <a:t>I</a:t>
            </a:r>
            <a:r>
              <a:rPr sz="4400" spc="-5" dirty="0"/>
              <a:t>n</a:t>
            </a:r>
            <a:r>
              <a:rPr sz="4400" dirty="0"/>
              <a:t>p</a:t>
            </a:r>
            <a:r>
              <a:rPr sz="4400" spc="-5" dirty="0"/>
              <a:t>u</a:t>
            </a:r>
            <a:r>
              <a:rPr sz="4400" dirty="0"/>
              <a:t>ts</a:t>
            </a:r>
            <a:endParaRPr sz="4400"/>
          </a:p>
        </p:txBody>
      </p:sp>
      <p:sp>
        <p:nvSpPr>
          <p:cNvPr id="3" name="object 3"/>
          <p:cNvSpPr txBox="1"/>
          <p:nvPr/>
        </p:nvSpPr>
        <p:spPr>
          <a:xfrm>
            <a:off x="536575" y="1722438"/>
            <a:ext cx="7527925" cy="1168400"/>
          </a:xfrm>
          <a:prstGeom prst="rect">
            <a:avLst/>
          </a:prstGeom>
        </p:spPr>
        <p:txBody>
          <a:bodyPr lIns="0" tIns="0" rIns="0" bIns="0">
            <a:spAutoFit/>
          </a:bodyPr>
          <a:lstStyle/>
          <a:p>
            <a:pPr marL="355600" indent="-342900">
              <a:buFont typeface="OpenSymbol" pitchFamily="2" charset="0"/>
              <a:buChar char="▪"/>
              <a:tabLst>
                <a:tab pos="355600" algn="l"/>
              </a:tabLst>
            </a:pPr>
            <a:r>
              <a:rPr lang="en-US" sz="4000">
                <a:cs typeface="Calibri" pitchFamily="34" charset="0"/>
              </a:rPr>
              <a:t>There</a:t>
            </a:r>
            <a:r>
              <a:rPr lang="en-US" sz="4000">
                <a:latin typeface="Times New Roman" pitchFamily="18" charset="0"/>
                <a:cs typeface="Times New Roman" pitchFamily="18" charset="0"/>
              </a:rPr>
              <a:t> </a:t>
            </a:r>
            <a:r>
              <a:rPr lang="en-US" sz="4000">
                <a:cs typeface="Calibri" pitchFamily="34" charset="0"/>
              </a:rPr>
              <a:t>are</a:t>
            </a:r>
            <a:r>
              <a:rPr lang="en-US" sz="4000">
                <a:latin typeface="Times New Roman" pitchFamily="18" charset="0"/>
                <a:cs typeface="Times New Roman" pitchFamily="18" charset="0"/>
              </a:rPr>
              <a:t> </a:t>
            </a:r>
            <a:r>
              <a:rPr lang="en-US" sz="4000">
                <a:cs typeface="Calibri" pitchFamily="34" charset="0"/>
              </a:rPr>
              <a:t>five</a:t>
            </a:r>
            <a:r>
              <a:rPr lang="en-US" sz="4000">
                <a:latin typeface="Times New Roman" pitchFamily="18" charset="0"/>
                <a:cs typeface="Times New Roman" pitchFamily="18" charset="0"/>
              </a:rPr>
              <a:t> </a:t>
            </a:r>
            <a:r>
              <a:rPr lang="en-US" sz="4000">
                <a:cs typeface="Calibri" pitchFamily="34" charset="0"/>
              </a:rPr>
              <a:t>main</a:t>
            </a:r>
            <a:r>
              <a:rPr lang="en-US" sz="4000">
                <a:latin typeface="Times New Roman" pitchFamily="18" charset="0"/>
                <a:cs typeface="Times New Roman" pitchFamily="18" charset="0"/>
              </a:rPr>
              <a:t> </a:t>
            </a:r>
            <a:r>
              <a:rPr lang="en-US" sz="4000">
                <a:cs typeface="Calibri" pitchFamily="34" charset="0"/>
              </a:rPr>
              <a:t>types</a:t>
            </a:r>
            <a:r>
              <a:rPr lang="en-US" sz="4000">
                <a:latin typeface="Times New Roman" pitchFamily="18" charset="0"/>
                <a:cs typeface="Times New Roman" pitchFamily="18" charset="0"/>
              </a:rPr>
              <a:t> </a:t>
            </a:r>
            <a:r>
              <a:rPr lang="en-US" sz="4000">
                <a:cs typeface="Calibri" pitchFamily="34" charset="0"/>
              </a:rPr>
              <a:t>of</a:t>
            </a:r>
            <a:r>
              <a:rPr lang="en-US" sz="4000">
                <a:latin typeface="Times New Roman" pitchFamily="18" charset="0"/>
                <a:cs typeface="Times New Roman" pitchFamily="18" charset="0"/>
              </a:rPr>
              <a:t> </a:t>
            </a:r>
            <a:r>
              <a:rPr lang="en-US" sz="4000">
                <a:cs typeface="Calibri" pitchFamily="34" charset="0"/>
              </a:rPr>
              <a:t>inputs</a:t>
            </a:r>
            <a:r>
              <a:rPr lang="en-US" sz="4000">
                <a:latin typeface="Times New Roman" pitchFamily="18" charset="0"/>
                <a:cs typeface="Times New Roman" pitchFamily="18" charset="0"/>
              </a:rPr>
              <a:t> </a:t>
            </a:r>
            <a:r>
              <a:rPr lang="en-US" sz="4000">
                <a:cs typeface="Calibri" pitchFamily="34" charset="0"/>
              </a:rPr>
              <a:t>of</a:t>
            </a:r>
            <a:r>
              <a:rPr lang="en-US" sz="4000">
                <a:latin typeface="Times New Roman" pitchFamily="18" charset="0"/>
                <a:cs typeface="Times New Roman" pitchFamily="18" charset="0"/>
              </a:rPr>
              <a:t> </a:t>
            </a:r>
            <a:r>
              <a:rPr lang="en-US" sz="4000">
                <a:cs typeface="Calibri" pitchFamily="34" charset="0"/>
              </a:rPr>
              <a:t>pollution</a:t>
            </a:r>
            <a:r>
              <a:rPr lang="en-US" sz="4000">
                <a:latin typeface="Times New Roman" pitchFamily="18" charset="0"/>
                <a:cs typeface="Times New Roman" pitchFamily="18" charset="0"/>
              </a:rPr>
              <a:t> </a:t>
            </a:r>
            <a:r>
              <a:rPr lang="en-US" sz="4000">
                <a:cs typeface="Calibri" pitchFamily="34" charset="0"/>
              </a:rPr>
              <a:t>into</a:t>
            </a:r>
            <a:r>
              <a:rPr lang="en-US" sz="4000">
                <a:latin typeface="Times New Roman" pitchFamily="18" charset="0"/>
                <a:cs typeface="Times New Roman" pitchFamily="18" charset="0"/>
              </a:rPr>
              <a:t> </a:t>
            </a:r>
            <a:r>
              <a:rPr lang="en-US" sz="4000">
                <a:cs typeface="Calibri" pitchFamily="34" charset="0"/>
              </a:rPr>
              <a:t>the</a:t>
            </a:r>
            <a:r>
              <a:rPr lang="en-US" sz="4000">
                <a:latin typeface="Times New Roman" pitchFamily="18" charset="0"/>
                <a:cs typeface="Times New Roman" pitchFamily="18" charset="0"/>
              </a:rPr>
              <a:t> </a:t>
            </a:r>
            <a:r>
              <a:rPr lang="en-US" sz="4000">
                <a:cs typeface="Calibri" pitchFamily="34" charset="0"/>
              </a:rPr>
              <a:t>ocean</a:t>
            </a:r>
          </a:p>
        </p:txBody>
      </p:sp>
      <p:sp>
        <p:nvSpPr>
          <p:cNvPr id="4" name="object 4"/>
          <p:cNvSpPr txBox="1"/>
          <p:nvPr/>
        </p:nvSpPr>
        <p:spPr>
          <a:xfrm>
            <a:off x="536575" y="3711575"/>
            <a:ext cx="5549900" cy="2127250"/>
          </a:xfrm>
          <a:prstGeom prst="rect">
            <a:avLst/>
          </a:prstGeom>
        </p:spPr>
        <p:txBody>
          <a:bodyPr lIns="0" tIns="0" rIns="0" bIns="0">
            <a:spAutoFit/>
          </a:bodyPr>
          <a:lstStyle/>
          <a:p>
            <a:pPr marL="12700" fontAlgn="auto">
              <a:spcBef>
                <a:spcPts val="0"/>
              </a:spcBef>
              <a:spcAft>
                <a:spcPts val="0"/>
              </a:spcAft>
              <a:defRPr/>
            </a:pPr>
            <a:r>
              <a:rPr sz="3600" spc="-359" baseline="5787" dirty="0">
                <a:latin typeface="OpenSymbol"/>
                <a:cs typeface="OpenSymbol"/>
              </a:rPr>
              <a:t></a:t>
            </a:r>
            <a:r>
              <a:rPr sz="3600" spc="-97" baseline="5787" dirty="0">
                <a:latin typeface="Times New Roman"/>
                <a:cs typeface="Times New Roman"/>
              </a:rPr>
              <a:t> </a:t>
            </a:r>
            <a:r>
              <a:rPr sz="2400" dirty="0">
                <a:latin typeface="Calibri"/>
                <a:cs typeface="Calibri"/>
              </a:rPr>
              <a:t>D</a:t>
            </a:r>
            <a:r>
              <a:rPr sz="2400" spc="-5" dirty="0">
                <a:latin typeface="Calibri"/>
                <a:cs typeface="Calibri"/>
              </a:rPr>
              <a:t>i</a:t>
            </a:r>
            <a:r>
              <a:rPr sz="2400" dirty="0">
                <a:latin typeface="Calibri"/>
                <a:cs typeface="Calibri"/>
              </a:rPr>
              <a:t>r</a:t>
            </a:r>
            <a:r>
              <a:rPr sz="2400" spc="-10" dirty="0">
                <a:latin typeface="Calibri"/>
                <a:cs typeface="Calibri"/>
              </a:rPr>
              <a:t>ect</a:t>
            </a:r>
            <a:r>
              <a:rPr sz="2400" spc="-65" dirty="0">
                <a:latin typeface="Times New Roman"/>
                <a:cs typeface="Times New Roman"/>
              </a:rPr>
              <a:t> </a:t>
            </a:r>
            <a:r>
              <a:rPr sz="2400" spc="-5" dirty="0">
                <a:latin typeface="Calibri"/>
                <a:cs typeface="Calibri"/>
              </a:rPr>
              <a:t>dis</a:t>
            </a:r>
            <a:r>
              <a:rPr sz="2400" dirty="0">
                <a:latin typeface="Calibri"/>
                <a:cs typeface="Calibri"/>
              </a:rPr>
              <a:t>c</a:t>
            </a:r>
            <a:r>
              <a:rPr sz="2400" spc="-5" dirty="0">
                <a:latin typeface="Calibri"/>
                <a:cs typeface="Calibri"/>
              </a:rPr>
              <a:t>ha</a:t>
            </a:r>
            <a:r>
              <a:rPr sz="2400" dirty="0">
                <a:latin typeface="Calibri"/>
                <a:cs typeface="Calibri"/>
              </a:rPr>
              <a:t>r</a:t>
            </a:r>
            <a:r>
              <a:rPr sz="2400" spc="-20" dirty="0">
                <a:latin typeface="Calibri"/>
                <a:cs typeface="Calibri"/>
              </a:rPr>
              <a:t>g</a:t>
            </a:r>
            <a:r>
              <a:rPr sz="2400" spc="-15" dirty="0">
                <a:latin typeface="Calibri"/>
                <a:cs typeface="Calibri"/>
              </a:rPr>
              <a:t>e</a:t>
            </a:r>
            <a:r>
              <a:rPr sz="2400" spc="-60" dirty="0">
                <a:latin typeface="Times New Roman"/>
                <a:cs typeface="Times New Roman"/>
              </a:rPr>
              <a:t> </a:t>
            </a:r>
            <a:r>
              <a:rPr sz="2400" spc="-10" dirty="0">
                <a:latin typeface="Calibri"/>
                <a:cs typeface="Calibri"/>
              </a:rPr>
              <a:t>o</a:t>
            </a:r>
            <a:r>
              <a:rPr sz="2400" dirty="0">
                <a:latin typeface="Calibri"/>
                <a:cs typeface="Calibri"/>
              </a:rPr>
              <a:t>f</a:t>
            </a:r>
            <a:r>
              <a:rPr sz="2400" spc="-65" dirty="0">
                <a:latin typeface="Times New Roman"/>
                <a:cs typeface="Times New Roman"/>
              </a:rPr>
              <a:t> </a:t>
            </a:r>
            <a:r>
              <a:rPr sz="2400" spc="-20" dirty="0">
                <a:latin typeface="Calibri"/>
                <a:cs typeface="Calibri"/>
              </a:rPr>
              <a:t>w</a:t>
            </a:r>
            <a:r>
              <a:rPr sz="2400" dirty="0">
                <a:latin typeface="Calibri"/>
                <a:cs typeface="Calibri"/>
              </a:rPr>
              <a:t>as</a:t>
            </a:r>
            <a:r>
              <a:rPr sz="2400" spc="-5" dirty="0">
                <a:latin typeface="Calibri"/>
                <a:cs typeface="Calibri"/>
              </a:rPr>
              <a:t>t</a:t>
            </a:r>
            <a:r>
              <a:rPr sz="2400" spc="-15" dirty="0">
                <a:latin typeface="Calibri"/>
                <a:cs typeface="Calibri"/>
              </a:rPr>
              <a:t>e</a:t>
            </a:r>
            <a:r>
              <a:rPr sz="2400" spc="-60" dirty="0">
                <a:latin typeface="Times New Roman"/>
                <a:cs typeface="Times New Roman"/>
              </a:rPr>
              <a:t> </a:t>
            </a:r>
            <a:r>
              <a:rPr sz="2400" spc="-5" dirty="0">
                <a:latin typeface="Calibri"/>
                <a:cs typeface="Calibri"/>
              </a:rPr>
              <a:t>int</a:t>
            </a:r>
            <a:r>
              <a:rPr sz="2400" dirty="0">
                <a:latin typeface="Calibri"/>
                <a:cs typeface="Calibri"/>
              </a:rPr>
              <a:t>o</a:t>
            </a:r>
            <a:r>
              <a:rPr sz="2400" spc="-70" dirty="0">
                <a:latin typeface="Times New Roman"/>
                <a:cs typeface="Times New Roman"/>
              </a:rPr>
              <a:t> </a:t>
            </a:r>
            <a:r>
              <a:rPr sz="2400" spc="-10" dirty="0">
                <a:latin typeface="Calibri"/>
                <a:cs typeface="Calibri"/>
              </a:rPr>
              <a:t>t</a:t>
            </a:r>
            <a:r>
              <a:rPr sz="2400" spc="-20" dirty="0">
                <a:latin typeface="Calibri"/>
                <a:cs typeface="Calibri"/>
              </a:rPr>
              <a:t>h</a:t>
            </a:r>
            <a:r>
              <a:rPr sz="2400" spc="-15" dirty="0">
                <a:latin typeface="Calibri"/>
                <a:cs typeface="Calibri"/>
              </a:rPr>
              <a:t>e</a:t>
            </a:r>
            <a:r>
              <a:rPr sz="2400" spc="-60" dirty="0">
                <a:latin typeface="Times New Roman"/>
                <a:cs typeface="Times New Roman"/>
              </a:rPr>
              <a:t> </a:t>
            </a:r>
            <a:r>
              <a:rPr sz="2400" spc="-10" dirty="0">
                <a:latin typeface="Calibri"/>
                <a:cs typeface="Calibri"/>
              </a:rPr>
              <a:t>o</a:t>
            </a:r>
            <a:r>
              <a:rPr sz="2400" spc="-15" dirty="0">
                <a:latin typeface="Calibri"/>
                <a:cs typeface="Calibri"/>
              </a:rPr>
              <a:t>ce</a:t>
            </a:r>
            <a:r>
              <a:rPr sz="2400" dirty="0">
                <a:latin typeface="Calibri"/>
                <a:cs typeface="Calibri"/>
              </a:rPr>
              <a:t>ans,</a:t>
            </a:r>
            <a:endParaRPr sz="2400">
              <a:latin typeface="Calibri"/>
              <a:cs typeface="Calibri"/>
            </a:endParaRPr>
          </a:p>
          <a:p>
            <a:pPr marL="12700" fontAlgn="auto">
              <a:spcBef>
                <a:spcPts val="600"/>
              </a:spcBef>
              <a:spcAft>
                <a:spcPts val="0"/>
              </a:spcAft>
              <a:defRPr/>
            </a:pPr>
            <a:r>
              <a:rPr sz="3600" spc="-359" baseline="5787" dirty="0">
                <a:latin typeface="OpenSymbol"/>
                <a:cs typeface="OpenSymbol"/>
              </a:rPr>
              <a:t></a:t>
            </a:r>
            <a:r>
              <a:rPr sz="3600" spc="-97" baseline="5787" dirty="0">
                <a:latin typeface="Times New Roman"/>
                <a:cs typeface="Times New Roman"/>
              </a:rPr>
              <a:t> </a:t>
            </a:r>
            <a:r>
              <a:rPr sz="2400" spc="-15" dirty="0">
                <a:latin typeface="Calibri"/>
                <a:cs typeface="Calibri"/>
              </a:rPr>
              <a:t>R</a:t>
            </a:r>
            <a:r>
              <a:rPr sz="2400" spc="-5" dirty="0">
                <a:latin typeface="Calibri"/>
                <a:cs typeface="Calibri"/>
              </a:rPr>
              <a:t>un</a:t>
            </a:r>
            <a:r>
              <a:rPr sz="2400" spc="-10" dirty="0">
                <a:latin typeface="Calibri"/>
                <a:cs typeface="Calibri"/>
              </a:rPr>
              <a:t>o</a:t>
            </a:r>
            <a:r>
              <a:rPr sz="2400" spc="-5" dirty="0">
                <a:latin typeface="Calibri"/>
                <a:cs typeface="Calibri"/>
              </a:rPr>
              <a:t>f</a:t>
            </a:r>
            <a:r>
              <a:rPr sz="2400" dirty="0">
                <a:latin typeface="Calibri"/>
                <a:cs typeface="Calibri"/>
              </a:rPr>
              <a:t>f</a:t>
            </a:r>
            <a:r>
              <a:rPr sz="2400" spc="-65" dirty="0">
                <a:latin typeface="Times New Roman"/>
                <a:cs typeface="Times New Roman"/>
              </a:rPr>
              <a:t> </a:t>
            </a:r>
            <a:r>
              <a:rPr sz="2400" spc="-5" dirty="0">
                <a:latin typeface="Calibri"/>
                <a:cs typeface="Calibri"/>
              </a:rPr>
              <a:t>in</a:t>
            </a:r>
            <a:r>
              <a:rPr sz="2400" spc="5" dirty="0">
                <a:latin typeface="Calibri"/>
                <a:cs typeface="Calibri"/>
              </a:rPr>
              <a:t>t</a:t>
            </a:r>
            <a:r>
              <a:rPr sz="2400" dirty="0">
                <a:latin typeface="Calibri"/>
                <a:cs typeface="Calibri"/>
              </a:rPr>
              <a:t>o</a:t>
            </a:r>
            <a:r>
              <a:rPr sz="2400" spc="-70" dirty="0">
                <a:latin typeface="Times New Roman"/>
                <a:cs typeface="Times New Roman"/>
              </a:rPr>
              <a:t> </a:t>
            </a:r>
            <a:r>
              <a:rPr sz="2400" spc="-20" dirty="0">
                <a:latin typeface="Calibri"/>
                <a:cs typeface="Calibri"/>
              </a:rPr>
              <a:t>th</a:t>
            </a:r>
            <a:r>
              <a:rPr sz="2400" spc="-15" dirty="0">
                <a:latin typeface="Calibri"/>
                <a:cs typeface="Calibri"/>
              </a:rPr>
              <a:t>e</a:t>
            </a:r>
            <a:r>
              <a:rPr sz="2400" spc="-60" dirty="0">
                <a:latin typeface="Times New Roman"/>
                <a:cs typeface="Times New Roman"/>
              </a:rPr>
              <a:t> </a:t>
            </a:r>
            <a:r>
              <a:rPr sz="2400" spc="-15" dirty="0">
                <a:latin typeface="Calibri"/>
                <a:cs typeface="Calibri"/>
              </a:rPr>
              <a:t>water</a:t>
            </a:r>
            <a:r>
              <a:rPr sz="2400" dirty="0">
                <a:latin typeface="Calibri"/>
                <a:cs typeface="Calibri"/>
              </a:rPr>
              <a:t>s</a:t>
            </a:r>
            <a:r>
              <a:rPr sz="2400" spc="-65" dirty="0">
                <a:latin typeface="Times New Roman"/>
                <a:cs typeface="Times New Roman"/>
              </a:rPr>
              <a:t> </a:t>
            </a:r>
            <a:r>
              <a:rPr sz="2400" spc="-5" dirty="0">
                <a:latin typeface="Calibri"/>
                <a:cs typeface="Calibri"/>
              </a:rPr>
              <a:t>du</a:t>
            </a:r>
            <a:r>
              <a:rPr sz="2400" dirty="0">
                <a:latin typeface="Calibri"/>
                <a:cs typeface="Calibri"/>
              </a:rPr>
              <a:t>e</a:t>
            </a:r>
            <a:r>
              <a:rPr sz="2400" spc="-60" dirty="0">
                <a:latin typeface="Times New Roman"/>
                <a:cs typeface="Times New Roman"/>
              </a:rPr>
              <a:t> </a:t>
            </a:r>
            <a:r>
              <a:rPr sz="2400" spc="-15" dirty="0">
                <a:latin typeface="Calibri"/>
                <a:cs typeface="Calibri"/>
              </a:rPr>
              <a:t>t</a:t>
            </a:r>
            <a:r>
              <a:rPr sz="2400" dirty="0">
                <a:latin typeface="Calibri"/>
                <a:cs typeface="Calibri"/>
              </a:rPr>
              <a:t>o</a:t>
            </a:r>
            <a:r>
              <a:rPr sz="2400" spc="-70" dirty="0">
                <a:latin typeface="Times New Roman"/>
                <a:cs typeface="Times New Roman"/>
              </a:rPr>
              <a:t> </a:t>
            </a:r>
            <a:r>
              <a:rPr sz="2400" spc="-10" dirty="0">
                <a:latin typeface="Calibri"/>
                <a:cs typeface="Calibri"/>
              </a:rPr>
              <a:t>r</a:t>
            </a:r>
            <a:r>
              <a:rPr sz="2400" spc="5" dirty="0">
                <a:latin typeface="Calibri"/>
                <a:cs typeface="Calibri"/>
              </a:rPr>
              <a:t>a</a:t>
            </a:r>
            <a:r>
              <a:rPr sz="2400" spc="-5" dirty="0">
                <a:latin typeface="Calibri"/>
                <a:cs typeface="Calibri"/>
              </a:rPr>
              <a:t>in</a:t>
            </a:r>
            <a:endParaRPr sz="2400">
              <a:latin typeface="Calibri"/>
              <a:cs typeface="Calibri"/>
            </a:endParaRPr>
          </a:p>
          <a:p>
            <a:pPr marL="12700" fontAlgn="auto">
              <a:spcBef>
                <a:spcPts val="600"/>
              </a:spcBef>
              <a:spcAft>
                <a:spcPts val="0"/>
              </a:spcAft>
              <a:defRPr/>
            </a:pPr>
            <a:r>
              <a:rPr sz="3600" spc="-359" baseline="5787" dirty="0">
                <a:latin typeface="OpenSymbol"/>
                <a:cs typeface="OpenSymbol"/>
              </a:rPr>
              <a:t></a:t>
            </a:r>
            <a:r>
              <a:rPr sz="3600" spc="-97" baseline="5787" dirty="0">
                <a:latin typeface="Times New Roman"/>
                <a:cs typeface="Times New Roman"/>
              </a:rPr>
              <a:t> </a:t>
            </a:r>
            <a:r>
              <a:rPr sz="2400" spc="-5" dirty="0">
                <a:latin typeface="Calibri"/>
                <a:cs typeface="Calibri"/>
              </a:rPr>
              <a:t>Sh</a:t>
            </a:r>
            <a:r>
              <a:rPr sz="2400" spc="5" dirty="0">
                <a:latin typeface="Calibri"/>
                <a:cs typeface="Calibri"/>
              </a:rPr>
              <a:t>i</a:t>
            </a:r>
            <a:r>
              <a:rPr sz="2400" dirty="0">
                <a:latin typeface="Calibri"/>
                <a:cs typeface="Calibri"/>
              </a:rPr>
              <a:t>p</a:t>
            </a:r>
            <a:r>
              <a:rPr sz="2400" spc="-65" dirty="0">
                <a:latin typeface="Times New Roman"/>
                <a:cs typeface="Times New Roman"/>
              </a:rPr>
              <a:t> </a:t>
            </a:r>
            <a:r>
              <a:rPr sz="2400" spc="-30" dirty="0">
                <a:latin typeface="Calibri"/>
                <a:cs typeface="Calibri"/>
              </a:rPr>
              <a:t>P</a:t>
            </a:r>
            <a:r>
              <a:rPr sz="2400" spc="-10" dirty="0">
                <a:latin typeface="Calibri"/>
                <a:cs typeface="Calibri"/>
              </a:rPr>
              <a:t>o</a:t>
            </a:r>
            <a:r>
              <a:rPr sz="2400" spc="-5" dirty="0">
                <a:latin typeface="Calibri"/>
                <a:cs typeface="Calibri"/>
              </a:rPr>
              <a:t>l</a:t>
            </a:r>
            <a:r>
              <a:rPr sz="2400" spc="5" dirty="0">
                <a:latin typeface="Calibri"/>
                <a:cs typeface="Calibri"/>
              </a:rPr>
              <a:t>l</a:t>
            </a:r>
            <a:r>
              <a:rPr sz="2400" spc="-15" dirty="0">
                <a:latin typeface="Calibri"/>
                <a:cs typeface="Calibri"/>
              </a:rPr>
              <a:t>u</a:t>
            </a:r>
            <a:r>
              <a:rPr sz="2400" spc="-10" dirty="0">
                <a:latin typeface="Calibri"/>
                <a:cs typeface="Calibri"/>
              </a:rPr>
              <a:t>t</a:t>
            </a:r>
            <a:r>
              <a:rPr sz="2400" spc="-5" dirty="0">
                <a:latin typeface="Calibri"/>
                <a:cs typeface="Calibri"/>
              </a:rPr>
              <a:t>i</a:t>
            </a:r>
            <a:r>
              <a:rPr sz="2400" spc="-10" dirty="0">
                <a:latin typeface="Calibri"/>
                <a:cs typeface="Calibri"/>
              </a:rPr>
              <a:t>o</a:t>
            </a:r>
            <a:r>
              <a:rPr sz="2400" dirty="0">
                <a:latin typeface="Calibri"/>
                <a:cs typeface="Calibri"/>
              </a:rPr>
              <a:t>n</a:t>
            </a:r>
            <a:endParaRPr sz="2400">
              <a:latin typeface="Calibri"/>
              <a:cs typeface="Calibri"/>
            </a:endParaRPr>
          </a:p>
          <a:p>
            <a:pPr marL="12700" fontAlgn="auto">
              <a:spcBef>
                <a:spcPts val="600"/>
              </a:spcBef>
              <a:spcAft>
                <a:spcPts val="0"/>
              </a:spcAft>
              <a:defRPr/>
            </a:pPr>
            <a:r>
              <a:rPr sz="3600" spc="-359" baseline="5787" dirty="0">
                <a:latin typeface="OpenSymbol"/>
                <a:cs typeface="OpenSymbol"/>
              </a:rPr>
              <a:t></a:t>
            </a:r>
            <a:r>
              <a:rPr sz="3600" spc="-97" baseline="5787" dirty="0">
                <a:latin typeface="Times New Roman"/>
                <a:cs typeface="Times New Roman"/>
              </a:rPr>
              <a:t> </a:t>
            </a:r>
            <a:r>
              <a:rPr sz="2400" spc="-20" dirty="0">
                <a:latin typeface="Calibri"/>
                <a:cs typeface="Calibri"/>
              </a:rPr>
              <a:t>A</a:t>
            </a:r>
            <a:r>
              <a:rPr sz="2400" spc="-10" dirty="0">
                <a:latin typeface="Calibri"/>
                <a:cs typeface="Calibri"/>
              </a:rPr>
              <a:t>t</a:t>
            </a:r>
            <a:r>
              <a:rPr sz="2400" spc="-30" dirty="0">
                <a:latin typeface="Calibri"/>
                <a:cs typeface="Calibri"/>
              </a:rPr>
              <a:t>m</a:t>
            </a:r>
            <a:r>
              <a:rPr sz="2400" dirty="0">
                <a:latin typeface="Calibri"/>
                <a:cs typeface="Calibri"/>
              </a:rPr>
              <a:t>o</a:t>
            </a:r>
            <a:r>
              <a:rPr sz="2400" spc="-10" dirty="0">
                <a:latin typeface="Calibri"/>
                <a:cs typeface="Calibri"/>
              </a:rPr>
              <a:t>s</a:t>
            </a:r>
            <a:r>
              <a:rPr sz="2400" spc="-5" dirty="0">
                <a:latin typeface="Calibri"/>
                <a:cs typeface="Calibri"/>
              </a:rPr>
              <a:t>ph</a:t>
            </a:r>
            <a:r>
              <a:rPr sz="2400" dirty="0">
                <a:latin typeface="Calibri"/>
                <a:cs typeface="Calibri"/>
              </a:rPr>
              <a:t>e</a:t>
            </a:r>
            <a:r>
              <a:rPr sz="2400" spc="-10" dirty="0">
                <a:latin typeface="Calibri"/>
                <a:cs typeface="Calibri"/>
              </a:rPr>
              <a:t>r</a:t>
            </a:r>
            <a:r>
              <a:rPr sz="2400" spc="-5" dirty="0">
                <a:latin typeface="Calibri"/>
                <a:cs typeface="Calibri"/>
              </a:rPr>
              <a:t>i</a:t>
            </a:r>
            <a:r>
              <a:rPr sz="2400" dirty="0">
                <a:latin typeface="Calibri"/>
                <a:cs typeface="Calibri"/>
              </a:rPr>
              <a:t>c</a:t>
            </a:r>
            <a:r>
              <a:rPr sz="2400" spc="-60" dirty="0">
                <a:latin typeface="Times New Roman"/>
                <a:cs typeface="Times New Roman"/>
              </a:rPr>
              <a:t> </a:t>
            </a:r>
            <a:r>
              <a:rPr sz="2400" spc="-20" dirty="0">
                <a:latin typeface="Calibri"/>
                <a:cs typeface="Calibri"/>
              </a:rPr>
              <a:t>P</a:t>
            </a:r>
            <a:r>
              <a:rPr sz="2400" spc="-10" dirty="0">
                <a:latin typeface="Calibri"/>
                <a:cs typeface="Calibri"/>
              </a:rPr>
              <a:t>o</a:t>
            </a:r>
            <a:r>
              <a:rPr sz="2400" spc="-5" dirty="0">
                <a:latin typeface="Calibri"/>
                <a:cs typeface="Calibri"/>
              </a:rPr>
              <a:t>llu</a:t>
            </a:r>
            <a:r>
              <a:rPr sz="2400" spc="5" dirty="0">
                <a:latin typeface="Calibri"/>
                <a:cs typeface="Calibri"/>
              </a:rPr>
              <a:t>t</a:t>
            </a:r>
            <a:r>
              <a:rPr sz="2400" spc="-5" dirty="0">
                <a:latin typeface="Calibri"/>
                <a:cs typeface="Calibri"/>
              </a:rPr>
              <a:t>i</a:t>
            </a:r>
            <a:r>
              <a:rPr sz="2400" spc="-10" dirty="0">
                <a:latin typeface="Calibri"/>
                <a:cs typeface="Calibri"/>
              </a:rPr>
              <a:t>o</a:t>
            </a:r>
            <a:r>
              <a:rPr sz="2400" dirty="0">
                <a:latin typeface="Calibri"/>
                <a:cs typeface="Calibri"/>
              </a:rPr>
              <a:t>n</a:t>
            </a:r>
            <a:endParaRPr sz="2400">
              <a:latin typeface="Calibri"/>
              <a:cs typeface="Calibri"/>
            </a:endParaRPr>
          </a:p>
          <a:p>
            <a:pPr marL="12700" fontAlgn="auto">
              <a:spcBef>
                <a:spcPts val="600"/>
              </a:spcBef>
              <a:spcAft>
                <a:spcPts val="0"/>
              </a:spcAft>
              <a:defRPr/>
            </a:pPr>
            <a:r>
              <a:rPr sz="3600" spc="-359" baseline="5787" dirty="0">
                <a:latin typeface="OpenSymbol"/>
                <a:cs typeface="OpenSymbol"/>
              </a:rPr>
              <a:t></a:t>
            </a:r>
            <a:r>
              <a:rPr sz="3600" spc="-97" baseline="5787" dirty="0">
                <a:latin typeface="Times New Roman"/>
                <a:cs typeface="Times New Roman"/>
              </a:rPr>
              <a:t> </a:t>
            </a:r>
            <a:r>
              <a:rPr sz="2400" dirty="0">
                <a:latin typeface="Calibri"/>
                <a:cs typeface="Calibri"/>
              </a:rPr>
              <a:t>D</a:t>
            </a:r>
            <a:r>
              <a:rPr sz="2400" spc="-20" dirty="0">
                <a:latin typeface="Calibri"/>
                <a:cs typeface="Calibri"/>
              </a:rPr>
              <a:t>e</a:t>
            </a:r>
            <a:r>
              <a:rPr sz="2400" spc="-15" dirty="0">
                <a:latin typeface="Calibri"/>
                <a:cs typeface="Calibri"/>
              </a:rPr>
              <a:t>e</a:t>
            </a:r>
            <a:r>
              <a:rPr sz="2400" dirty="0">
                <a:latin typeface="Calibri"/>
                <a:cs typeface="Calibri"/>
              </a:rPr>
              <a:t>p</a:t>
            </a:r>
            <a:r>
              <a:rPr sz="2400" spc="-65" dirty="0">
                <a:latin typeface="Times New Roman"/>
                <a:cs typeface="Times New Roman"/>
              </a:rPr>
              <a:t> </a:t>
            </a:r>
            <a:r>
              <a:rPr sz="2400" spc="5" dirty="0">
                <a:latin typeface="Calibri"/>
                <a:cs typeface="Calibri"/>
              </a:rPr>
              <a:t>S</a:t>
            </a:r>
            <a:r>
              <a:rPr sz="2400" spc="-15" dirty="0">
                <a:latin typeface="Calibri"/>
                <a:cs typeface="Calibri"/>
              </a:rPr>
              <a:t>e</a:t>
            </a:r>
            <a:r>
              <a:rPr sz="2400" dirty="0">
                <a:latin typeface="Calibri"/>
                <a:cs typeface="Calibri"/>
              </a:rPr>
              <a:t>a</a:t>
            </a:r>
            <a:r>
              <a:rPr sz="2400" spc="-60" dirty="0">
                <a:latin typeface="Times New Roman"/>
                <a:cs typeface="Times New Roman"/>
              </a:rPr>
              <a:t> </a:t>
            </a:r>
            <a:r>
              <a:rPr sz="2400" spc="-30" dirty="0">
                <a:latin typeface="Calibri"/>
                <a:cs typeface="Calibri"/>
              </a:rPr>
              <a:t>M</a:t>
            </a:r>
            <a:r>
              <a:rPr sz="2400" spc="5" dirty="0">
                <a:latin typeface="Calibri"/>
                <a:cs typeface="Calibri"/>
              </a:rPr>
              <a:t>i</a:t>
            </a:r>
            <a:r>
              <a:rPr sz="2400" spc="-15" dirty="0">
                <a:latin typeface="Calibri"/>
                <a:cs typeface="Calibri"/>
              </a:rPr>
              <a:t>n</a:t>
            </a:r>
            <a:r>
              <a:rPr sz="2400" spc="5" dirty="0">
                <a:latin typeface="Calibri"/>
                <a:cs typeface="Calibri"/>
              </a:rPr>
              <a:t>i</a:t>
            </a:r>
            <a:r>
              <a:rPr sz="2400" spc="-5" dirty="0">
                <a:latin typeface="Calibri"/>
                <a:cs typeface="Calibri"/>
              </a:rPr>
              <a:t>ng</a:t>
            </a:r>
            <a:endParaRPr sz="2400">
              <a:latin typeface="Calibri"/>
              <a:cs typeface="Calibri"/>
            </a:endParaRPr>
          </a:p>
        </p:txBody>
      </p:sp>
      <p:sp>
        <p:nvSpPr>
          <p:cNvPr id="9221" name="object 5"/>
          <p:cNvSpPr txBox="1">
            <a:spLocks noChangeArrowheads="1"/>
          </p:cNvSpPr>
          <p:nvPr/>
        </p:nvSpPr>
        <p:spPr bwMode="auto">
          <a:xfrm>
            <a:off x="8485188" y="6311900"/>
            <a:ext cx="123825" cy="203200"/>
          </a:xfrm>
          <a:prstGeom prst="rect">
            <a:avLst/>
          </a:prstGeom>
          <a:noFill/>
          <a:ln w="9525">
            <a:noFill/>
            <a:miter lim="800000"/>
            <a:headEnd/>
            <a:tailEnd/>
          </a:ln>
        </p:spPr>
        <p:txBody>
          <a:bodyPr lIns="0" tIns="0" rIns="0" bIns="0">
            <a:spAutoFit/>
          </a:bodyPr>
          <a:lstStyle/>
          <a:p>
            <a:pPr marL="12700"/>
            <a:r>
              <a:rPr lang="en-US" sz="1400">
                <a:latin typeface="Arial" charset="0"/>
              </a:rPr>
              <a:t>6</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tIns="214630" rtlCol="0"/>
          <a:lstStyle/>
          <a:p>
            <a:pPr marL="2570480" eaLnBrk="1" fontAlgn="auto" hangingPunct="1">
              <a:spcBef>
                <a:spcPts val="0"/>
              </a:spcBef>
              <a:spcAft>
                <a:spcPts val="0"/>
              </a:spcAft>
              <a:defRPr/>
            </a:pPr>
            <a:r>
              <a:rPr sz="4400" spc="-5" dirty="0"/>
              <a:t>Dir</a:t>
            </a:r>
            <a:r>
              <a:rPr sz="4400" spc="-20" dirty="0"/>
              <a:t>e</a:t>
            </a:r>
            <a:r>
              <a:rPr sz="4400" spc="-25" dirty="0"/>
              <a:t>c</a:t>
            </a:r>
            <a:r>
              <a:rPr sz="4400" spc="-15" dirty="0"/>
              <a:t>t</a:t>
            </a:r>
            <a:r>
              <a:rPr sz="4400" spc="-110" dirty="0">
                <a:latin typeface="Times New Roman"/>
                <a:cs typeface="Times New Roman"/>
              </a:rPr>
              <a:t> </a:t>
            </a:r>
            <a:r>
              <a:rPr sz="4400" spc="5" dirty="0"/>
              <a:t>D</a:t>
            </a:r>
            <a:r>
              <a:rPr sz="4400" spc="-15" dirty="0"/>
              <a:t>i</a:t>
            </a:r>
            <a:r>
              <a:rPr sz="4400" dirty="0"/>
              <a:t>s</a:t>
            </a:r>
            <a:r>
              <a:rPr sz="4400" spc="-25" dirty="0"/>
              <a:t>c</a:t>
            </a:r>
            <a:r>
              <a:rPr sz="4400" dirty="0"/>
              <a:t>h</a:t>
            </a:r>
            <a:r>
              <a:rPr sz="4400" spc="-25" dirty="0"/>
              <a:t>ar</a:t>
            </a:r>
            <a:r>
              <a:rPr sz="4400" spc="-20" dirty="0"/>
              <a:t>g</a:t>
            </a:r>
            <a:r>
              <a:rPr sz="4400" spc="-25" dirty="0"/>
              <a:t>e</a:t>
            </a:r>
            <a:endParaRPr sz="4400"/>
          </a:p>
        </p:txBody>
      </p:sp>
      <p:sp>
        <p:nvSpPr>
          <p:cNvPr id="10243" name="object 3"/>
          <p:cNvSpPr txBox="1">
            <a:spLocks noChangeArrowheads="1"/>
          </p:cNvSpPr>
          <p:nvPr/>
        </p:nvSpPr>
        <p:spPr bwMode="auto">
          <a:xfrm>
            <a:off x="79375" y="1325563"/>
            <a:ext cx="152400" cy="279400"/>
          </a:xfrm>
          <a:prstGeom prst="rect">
            <a:avLst/>
          </a:prstGeom>
          <a:noFill/>
          <a:ln w="9525">
            <a:noFill/>
            <a:miter lim="800000"/>
            <a:headEnd/>
            <a:tailEnd/>
          </a:ln>
        </p:spPr>
        <p:txBody>
          <a:bodyPr lIns="0" tIns="0" rIns="0" bIns="0">
            <a:spAutoFit/>
          </a:bodyPr>
          <a:lstStyle/>
          <a:p>
            <a:pPr marL="12700"/>
            <a:r>
              <a:rPr lang="en-US" sz="2000">
                <a:cs typeface="Calibri" pitchFamily="34" charset="0"/>
              </a:rPr>
              <a:t>•</a:t>
            </a:r>
          </a:p>
        </p:txBody>
      </p:sp>
      <p:sp>
        <p:nvSpPr>
          <p:cNvPr id="4" name="object 4"/>
          <p:cNvSpPr txBox="1"/>
          <p:nvPr/>
        </p:nvSpPr>
        <p:spPr>
          <a:xfrm>
            <a:off x="422275" y="1354138"/>
            <a:ext cx="4710113" cy="615553"/>
          </a:xfrm>
          <a:prstGeom prst="rect">
            <a:avLst/>
          </a:prstGeom>
        </p:spPr>
        <p:txBody>
          <a:bodyPr lIns="0" tIns="0" rIns="0" bIns="0">
            <a:spAutoFit/>
          </a:bodyPr>
          <a:lstStyle/>
          <a:p>
            <a:pPr marL="12700" fontAlgn="auto">
              <a:spcBef>
                <a:spcPts val="0"/>
              </a:spcBef>
              <a:spcAft>
                <a:spcPts val="0"/>
              </a:spcAft>
              <a:defRPr/>
            </a:pPr>
            <a:r>
              <a:rPr sz="2000" spc="-20" dirty="0">
                <a:latin typeface="+mj-lt"/>
                <a:cs typeface="Calibri"/>
              </a:rPr>
              <a:t>P</a:t>
            </a:r>
            <a:r>
              <a:rPr sz="2000" spc="-5" dirty="0">
                <a:latin typeface="+mj-lt"/>
                <a:cs typeface="Calibri"/>
              </a:rPr>
              <a:t>ol</a:t>
            </a:r>
            <a:r>
              <a:rPr sz="2000" spc="-10" dirty="0">
                <a:latin typeface="+mj-lt"/>
                <a:cs typeface="Calibri"/>
              </a:rPr>
              <a:t>l</a:t>
            </a:r>
            <a:r>
              <a:rPr sz="2000" spc="5" dirty="0">
                <a:latin typeface="+mj-lt"/>
                <a:cs typeface="Calibri"/>
              </a:rPr>
              <a:t>u</a:t>
            </a:r>
            <a:r>
              <a:rPr sz="2000" spc="-15" dirty="0">
                <a:latin typeface="+mj-lt"/>
                <a:cs typeface="Calibri"/>
              </a:rPr>
              <a:t>t</a:t>
            </a:r>
            <a:r>
              <a:rPr sz="2000" dirty="0">
                <a:latin typeface="+mj-lt"/>
                <a:cs typeface="Calibri"/>
              </a:rPr>
              <a:t>a</a:t>
            </a:r>
            <a:r>
              <a:rPr sz="2000" spc="5" dirty="0">
                <a:latin typeface="+mj-lt"/>
                <a:cs typeface="Calibri"/>
              </a:rPr>
              <a:t>n</a:t>
            </a:r>
            <a:r>
              <a:rPr sz="2000" spc="-15" dirty="0">
                <a:latin typeface="+mj-lt"/>
                <a:cs typeface="Calibri"/>
              </a:rPr>
              <a:t>t</a:t>
            </a:r>
            <a:r>
              <a:rPr sz="2000" dirty="0">
                <a:latin typeface="+mj-lt"/>
                <a:cs typeface="Calibri"/>
              </a:rPr>
              <a:t>s</a:t>
            </a:r>
            <a:r>
              <a:rPr sz="2000" dirty="0">
                <a:latin typeface="+mj-lt"/>
                <a:cs typeface="Times New Roman"/>
              </a:rPr>
              <a:t> </a:t>
            </a:r>
            <a:r>
              <a:rPr sz="2000" spc="-135" dirty="0">
                <a:latin typeface="+mj-lt"/>
                <a:cs typeface="Times New Roman"/>
              </a:rPr>
              <a:t> </a:t>
            </a:r>
            <a:r>
              <a:rPr sz="2000" spc="-10" dirty="0">
                <a:latin typeface="+mj-lt"/>
                <a:cs typeface="Calibri"/>
              </a:rPr>
              <a:t>e</a:t>
            </a:r>
            <a:r>
              <a:rPr sz="2000" spc="-5" dirty="0">
                <a:latin typeface="+mj-lt"/>
                <a:cs typeface="Calibri"/>
              </a:rPr>
              <a:t>nt</a:t>
            </a:r>
            <a:r>
              <a:rPr sz="2000" spc="-10" dirty="0">
                <a:latin typeface="+mj-lt"/>
                <a:cs typeface="Calibri"/>
              </a:rPr>
              <a:t>er</a:t>
            </a:r>
            <a:r>
              <a:rPr sz="2000" dirty="0">
                <a:latin typeface="+mj-lt"/>
                <a:cs typeface="Times New Roman"/>
              </a:rPr>
              <a:t> </a:t>
            </a:r>
            <a:r>
              <a:rPr sz="2000" spc="-140" dirty="0">
                <a:latin typeface="+mj-lt"/>
                <a:cs typeface="Times New Roman"/>
              </a:rPr>
              <a:t> </a:t>
            </a:r>
            <a:r>
              <a:rPr sz="2000" spc="-10" dirty="0">
                <a:latin typeface="+mj-lt"/>
                <a:cs typeface="Calibri"/>
              </a:rPr>
              <a:t>ri</a:t>
            </a:r>
            <a:r>
              <a:rPr sz="2000" spc="-15" dirty="0">
                <a:latin typeface="+mj-lt"/>
                <a:cs typeface="Calibri"/>
              </a:rPr>
              <a:t>v</a:t>
            </a:r>
            <a:r>
              <a:rPr sz="2000" spc="-10" dirty="0">
                <a:latin typeface="+mj-lt"/>
                <a:cs typeface="Calibri"/>
              </a:rPr>
              <a:t>er</a:t>
            </a:r>
            <a:r>
              <a:rPr sz="2000" dirty="0">
                <a:latin typeface="+mj-lt"/>
                <a:cs typeface="Calibri"/>
              </a:rPr>
              <a:t>s</a:t>
            </a:r>
            <a:r>
              <a:rPr sz="2000" dirty="0">
                <a:latin typeface="+mj-lt"/>
                <a:cs typeface="Times New Roman"/>
              </a:rPr>
              <a:t> </a:t>
            </a:r>
            <a:r>
              <a:rPr sz="2000" spc="-145" dirty="0">
                <a:latin typeface="+mj-lt"/>
                <a:cs typeface="Times New Roman"/>
              </a:rPr>
              <a:t> </a:t>
            </a:r>
            <a:r>
              <a:rPr sz="2000" dirty="0">
                <a:latin typeface="+mj-lt"/>
                <a:cs typeface="Calibri"/>
              </a:rPr>
              <a:t>a</a:t>
            </a:r>
            <a:r>
              <a:rPr sz="2000" spc="5" dirty="0">
                <a:latin typeface="+mj-lt"/>
                <a:cs typeface="Calibri"/>
              </a:rPr>
              <a:t>n</a:t>
            </a:r>
            <a:r>
              <a:rPr sz="2000" dirty="0">
                <a:latin typeface="+mj-lt"/>
                <a:cs typeface="Calibri"/>
              </a:rPr>
              <a:t>d</a:t>
            </a:r>
            <a:r>
              <a:rPr sz="2000" dirty="0">
                <a:latin typeface="+mj-lt"/>
                <a:cs typeface="Times New Roman"/>
              </a:rPr>
              <a:t> </a:t>
            </a:r>
            <a:r>
              <a:rPr sz="2000" spc="-135" dirty="0">
                <a:latin typeface="+mj-lt"/>
                <a:cs typeface="Times New Roman"/>
              </a:rPr>
              <a:t> </a:t>
            </a:r>
            <a:r>
              <a:rPr sz="2000" spc="-15" dirty="0">
                <a:latin typeface="+mj-lt"/>
                <a:cs typeface="Calibri"/>
              </a:rPr>
              <a:t>t</a:t>
            </a:r>
            <a:r>
              <a:rPr sz="2000" spc="5" dirty="0">
                <a:latin typeface="+mj-lt"/>
                <a:cs typeface="Calibri"/>
              </a:rPr>
              <a:t>h</a:t>
            </a:r>
            <a:r>
              <a:rPr sz="2000" spc="-10" dirty="0">
                <a:latin typeface="+mj-lt"/>
                <a:cs typeface="Calibri"/>
              </a:rPr>
              <a:t>e</a:t>
            </a:r>
            <a:r>
              <a:rPr sz="2000" dirty="0">
                <a:latin typeface="+mj-lt"/>
                <a:cs typeface="Times New Roman"/>
              </a:rPr>
              <a:t> </a:t>
            </a:r>
            <a:r>
              <a:rPr sz="2000" spc="-140" dirty="0">
                <a:latin typeface="+mj-lt"/>
                <a:cs typeface="Times New Roman"/>
              </a:rPr>
              <a:t> </a:t>
            </a:r>
            <a:r>
              <a:rPr sz="2000" spc="-5" dirty="0">
                <a:latin typeface="+mj-lt"/>
                <a:cs typeface="Calibri"/>
              </a:rPr>
              <a:t>s</a:t>
            </a:r>
            <a:r>
              <a:rPr sz="2000" spc="-10" dirty="0">
                <a:latin typeface="+mj-lt"/>
                <a:cs typeface="Calibri"/>
              </a:rPr>
              <a:t>e</a:t>
            </a:r>
            <a:r>
              <a:rPr sz="2000" dirty="0">
                <a:latin typeface="+mj-lt"/>
                <a:cs typeface="Calibri"/>
              </a:rPr>
              <a:t>a</a:t>
            </a:r>
            <a:r>
              <a:rPr sz="2000" dirty="0">
                <a:latin typeface="+mj-lt"/>
                <a:cs typeface="Times New Roman"/>
              </a:rPr>
              <a:t> </a:t>
            </a:r>
            <a:r>
              <a:rPr sz="2000" spc="-145" dirty="0">
                <a:latin typeface="+mj-lt"/>
                <a:cs typeface="Times New Roman"/>
              </a:rPr>
              <a:t> </a:t>
            </a:r>
            <a:r>
              <a:rPr sz="2000" spc="5" dirty="0">
                <a:latin typeface="+mj-lt"/>
                <a:cs typeface="Calibri"/>
              </a:rPr>
              <a:t>d</a:t>
            </a:r>
            <a:r>
              <a:rPr sz="2000" spc="-5" dirty="0">
                <a:latin typeface="+mj-lt"/>
                <a:cs typeface="Calibri"/>
              </a:rPr>
              <a:t>i</a:t>
            </a:r>
            <a:r>
              <a:rPr sz="2000" spc="-10" dirty="0">
                <a:latin typeface="+mj-lt"/>
                <a:cs typeface="Calibri"/>
              </a:rPr>
              <a:t>rec</a:t>
            </a:r>
            <a:r>
              <a:rPr sz="2000" spc="-15" dirty="0">
                <a:latin typeface="+mj-lt"/>
                <a:cs typeface="Calibri"/>
              </a:rPr>
              <a:t>t</a:t>
            </a:r>
            <a:r>
              <a:rPr sz="2000" spc="-5" dirty="0">
                <a:latin typeface="+mj-lt"/>
                <a:cs typeface="Calibri"/>
              </a:rPr>
              <a:t>ly</a:t>
            </a:r>
            <a:endParaRPr sz="2000">
              <a:latin typeface="+mj-lt"/>
              <a:cs typeface="Calibri"/>
            </a:endParaRPr>
          </a:p>
        </p:txBody>
      </p:sp>
      <p:sp>
        <p:nvSpPr>
          <p:cNvPr id="5" name="object 5"/>
          <p:cNvSpPr txBox="1"/>
          <p:nvPr/>
        </p:nvSpPr>
        <p:spPr>
          <a:xfrm>
            <a:off x="422275" y="1646238"/>
            <a:ext cx="4713288" cy="1231106"/>
          </a:xfrm>
          <a:prstGeom prst="rect">
            <a:avLst/>
          </a:prstGeom>
        </p:spPr>
        <p:txBody>
          <a:bodyPr lIns="0" tIns="0" rIns="0" bIns="0">
            <a:spAutoFit/>
          </a:bodyPr>
          <a:lstStyle/>
          <a:p>
            <a:pPr marL="12700" algn="just"/>
            <a:r>
              <a:rPr lang="en-US" sz="2000" dirty="0" smtClean="0">
                <a:cs typeface="Calibri" pitchFamily="34" charset="0"/>
              </a:rPr>
              <a:t>                 from</a:t>
            </a:r>
            <a:r>
              <a:rPr lang="en-US" sz="2000" dirty="0" smtClean="0">
                <a:latin typeface="Times New Roman" pitchFamily="18" charset="0"/>
                <a:cs typeface="Times New Roman" pitchFamily="18" charset="0"/>
              </a:rPr>
              <a:t>     </a:t>
            </a:r>
            <a:r>
              <a:rPr lang="en-US" sz="2000" dirty="0" smtClean="0">
                <a:cs typeface="Calibri" pitchFamily="34" charset="0"/>
              </a:rPr>
              <a:t>urban</a:t>
            </a:r>
            <a:r>
              <a:rPr lang="en-US" sz="2000" dirty="0" smtClean="0">
                <a:latin typeface="Times New Roman" pitchFamily="18" charset="0"/>
                <a:cs typeface="Times New Roman" pitchFamily="18" charset="0"/>
              </a:rPr>
              <a:t>  </a:t>
            </a:r>
            <a:r>
              <a:rPr lang="en-US" sz="2000" dirty="0">
                <a:cs typeface="Calibri" pitchFamily="34" charset="0"/>
              </a:rPr>
              <a:t>sewerage</a:t>
            </a:r>
            <a:r>
              <a:rPr lang="en-US" sz="2000" dirty="0">
                <a:latin typeface="Times New Roman" pitchFamily="18" charset="0"/>
                <a:cs typeface="Times New Roman" pitchFamily="18" charset="0"/>
              </a:rPr>
              <a:t>  </a:t>
            </a:r>
            <a:r>
              <a:rPr lang="en-US" sz="2000" dirty="0">
                <a:cs typeface="Calibri" pitchFamily="34" charset="0"/>
              </a:rPr>
              <a:t>and</a:t>
            </a:r>
            <a:r>
              <a:rPr lang="en-US" sz="2000" dirty="0">
                <a:latin typeface="Times New Roman" pitchFamily="18" charset="0"/>
                <a:cs typeface="Times New Roman" pitchFamily="18" charset="0"/>
              </a:rPr>
              <a:t>  </a:t>
            </a:r>
            <a:r>
              <a:rPr lang="en-US" sz="2000" dirty="0">
                <a:cs typeface="Calibri" pitchFamily="34" charset="0"/>
              </a:rPr>
              <a:t>industrial</a:t>
            </a:r>
            <a:r>
              <a:rPr lang="en-US" sz="2000" dirty="0">
                <a:latin typeface="Times New Roman" pitchFamily="18" charset="0"/>
                <a:cs typeface="Times New Roman" pitchFamily="18" charset="0"/>
              </a:rPr>
              <a:t>  </a:t>
            </a:r>
            <a:r>
              <a:rPr lang="en-US" sz="2000" dirty="0">
                <a:cs typeface="Calibri" pitchFamily="34" charset="0"/>
              </a:rPr>
              <a:t>waste</a:t>
            </a:r>
            <a:r>
              <a:rPr lang="en-US" sz="2000" dirty="0">
                <a:latin typeface="Times New Roman" pitchFamily="18" charset="0"/>
                <a:cs typeface="Times New Roman" pitchFamily="18" charset="0"/>
              </a:rPr>
              <a:t> </a:t>
            </a:r>
            <a:r>
              <a:rPr lang="en-US" sz="2000" dirty="0">
                <a:cs typeface="Calibri" pitchFamily="34" charset="0"/>
              </a:rPr>
              <a:t>discharges,</a:t>
            </a:r>
            <a:r>
              <a:rPr lang="en-US" sz="2000" dirty="0">
                <a:latin typeface="Times New Roman" pitchFamily="18" charset="0"/>
                <a:cs typeface="Times New Roman" pitchFamily="18" charset="0"/>
              </a:rPr>
              <a:t>    </a:t>
            </a:r>
            <a:r>
              <a:rPr lang="en-US" sz="2000" dirty="0">
                <a:cs typeface="Calibri" pitchFamily="34" charset="0"/>
              </a:rPr>
              <a:t>sometimes</a:t>
            </a:r>
            <a:r>
              <a:rPr lang="en-US" sz="2000" dirty="0">
                <a:latin typeface="Times New Roman" pitchFamily="18" charset="0"/>
                <a:cs typeface="Times New Roman" pitchFamily="18" charset="0"/>
              </a:rPr>
              <a:t>    </a:t>
            </a:r>
            <a:r>
              <a:rPr lang="en-US" sz="2000" dirty="0">
                <a:cs typeface="Calibri" pitchFamily="34" charset="0"/>
              </a:rPr>
              <a:t>in</a:t>
            </a:r>
            <a:r>
              <a:rPr lang="en-US" sz="2000" dirty="0">
                <a:latin typeface="Times New Roman" pitchFamily="18" charset="0"/>
                <a:cs typeface="Times New Roman" pitchFamily="18" charset="0"/>
              </a:rPr>
              <a:t>    </a:t>
            </a:r>
            <a:r>
              <a:rPr lang="en-US" sz="2000" dirty="0">
                <a:cs typeface="Calibri" pitchFamily="34" charset="0"/>
              </a:rPr>
              <a:t>the</a:t>
            </a:r>
            <a:r>
              <a:rPr lang="en-US" sz="2000" dirty="0">
                <a:latin typeface="Times New Roman" pitchFamily="18" charset="0"/>
                <a:cs typeface="Times New Roman" pitchFamily="18" charset="0"/>
              </a:rPr>
              <a:t>    </a:t>
            </a:r>
            <a:r>
              <a:rPr lang="en-US" sz="2000" dirty="0">
                <a:cs typeface="Calibri" pitchFamily="34" charset="0"/>
              </a:rPr>
              <a:t>form</a:t>
            </a:r>
            <a:r>
              <a:rPr lang="en-US" sz="2000" dirty="0">
                <a:latin typeface="Times New Roman" pitchFamily="18" charset="0"/>
                <a:cs typeface="Times New Roman" pitchFamily="18" charset="0"/>
              </a:rPr>
              <a:t>    </a:t>
            </a:r>
            <a:r>
              <a:rPr lang="en-US" sz="2000" dirty="0">
                <a:cs typeface="Calibri" pitchFamily="34" charset="0"/>
              </a:rPr>
              <a:t>of</a:t>
            </a:r>
            <a:r>
              <a:rPr lang="en-US" sz="2000" dirty="0">
                <a:latin typeface="Times New Roman" pitchFamily="18" charset="0"/>
                <a:cs typeface="Times New Roman" pitchFamily="18" charset="0"/>
              </a:rPr>
              <a:t> </a:t>
            </a:r>
            <a:r>
              <a:rPr lang="en-US" sz="2000" dirty="0">
                <a:cs typeface="Calibri" pitchFamily="34" charset="0"/>
              </a:rPr>
              <a:t>hazardous</a:t>
            </a:r>
            <a:r>
              <a:rPr lang="en-US" sz="2000" dirty="0">
                <a:latin typeface="Times New Roman" pitchFamily="18" charset="0"/>
                <a:cs typeface="Times New Roman" pitchFamily="18" charset="0"/>
              </a:rPr>
              <a:t> </a:t>
            </a:r>
            <a:r>
              <a:rPr lang="en-US" sz="2000" dirty="0">
                <a:cs typeface="Calibri" pitchFamily="34" charset="0"/>
              </a:rPr>
              <a:t>and</a:t>
            </a:r>
            <a:r>
              <a:rPr lang="en-US" sz="2000" dirty="0">
                <a:latin typeface="Times New Roman" pitchFamily="18" charset="0"/>
                <a:cs typeface="Times New Roman" pitchFamily="18" charset="0"/>
              </a:rPr>
              <a:t> </a:t>
            </a:r>
            <a:r>
              <a:rPr lang="en-US" sz="2000" dirty="0">
                <a:cs typeface="Calibri" pitchFamily="34" charset="0"/>
              </a:rPr>
              <a:t>toxic</a:t>
            </a:r>
            <a:r>
              <a:rPr lang="en-US" sz="2000" dirty="0">
                <a:latin typeface="Times New Roman" pitchFamily="18" charset="0"/>
                <a:cs typeface="Times New Roman" pitchFamily="18" charset="0"/>
              </a:rPr>
              <a:t> </a:t>
            </a:r>
            <a:r>
              <a:rPr lang="en-US" sz="2000" dirty="0">
                <a:cs typeface="Calibri" pitchFamily="34" charset="0"/>
              </a:rPr>
              <a:t>wastes</a:t>
            </a:r>
          </a:p>
        </p:txBody>
      </p:sp>
      <p:sp>
        <p:nvSpPr>
          <p:cNvPr id="10246" name="object 6"/>
          <p:cNvSpPr txBox="1">
            <a:spLocks noChangeArrowheads="1"/>
          </p:cNvSpPr>
          <p:nvPr/>
        </p:nvSpPr>
        <p:spPr bwMode="auto">
          <a:xfrm>
            <a:off x="79375" y="2976563"/>
            <a:ext cx="152400" cy="279400"/>
          </a:xfrm>
          <a:prstGeom prst="rect">
            <a:avLst/>
          </a:prstGeom>
          <a:noFill/>
          <a:ln w="9525">
            <a:noFill/>
            <a:miter lim="800000"/>
            <a:headEnd/>
            <a:tailEnd/>
          </a:ln>
        </p:spPr>
        <p:txBody>
          <a:bodyPr lIns="0" tIns="0" rIns="0" bIns="0">
            <a:spAutoFit/>
          </a:bodyPr>
          <a:lstStyle/>
          <a:p>
            <a:pPr marL="12700"/>
            <a:r>
              <a:rPr lang="en-US" sz="2000">
                <a:cs typeface="Calibri" pitchFamily="34" charset="0"/>
              </a:rPr>
              <a:t>•</a:t>
            </a:r>
          </a:p>
        </p:txBody>
      </p:sp>
      <p:sp>
        <p:nvSpPr>
          <p:cNvPr id="7" name="object 7"/>
          <p:cNvSpPr txBox="1"/>
          <p:nvPr/>
        </p:nvSpPr>
        <p:spPr>
          <a:xfrm>
            <a:off x="422275" y="2992438"/>
            <a:ext cx="4711700" cy="2154436"/>
          </a:xfrm>
          <a:prstGeom prst="rect">
            <a:avLst/>
          </a:prstGeom>
        </p:spPr>
        <p:txBody>
          <a:bodyPr lIns="0" tIns="0" rIns="0" bIns="0">
            <a:spAutoFit/>
          </a:bodyPr>
          <a:lstStyle/>
          <a:p>
            <a:pPr marL="12700" algn="just"/>
            <a:r>
              <a:rPr lang="en-US" sz="2000" dirty="0">
                <a:cs typeface="Calibri" pitchFamily="34" charset="0"/>
              </a:rPr>
              <a:t>Inland</a:t>
            </a:r>
            <a:r>
              <a:rPr lang="en-US" sz="2000" dirty="0">
                <a:latin typeface="Times New Roman" pitchFamily="18" charset="0"/>
                <a:cs typeface="Times New Roman" pitchFamily="18" charset="0"/>
              </a:rPr>
              <a:t>   </a:t>
            </a:r>
            <a:r>
              <a:rPr lang="en-US" sz="2000" dirty="0">
                <a:cs typeface="Calibri" pitchFamily="34" charset="0"/>
              </a:rPr>
              <a:t>mining</a:t>
            </a:r>
            <a:r>
              <a:rPr lang="en-US" sz="2000" dirty="0">
                <a:latin typeface="Times New Roman" pitchFamily="18" charset="0"/>
                <a:cs typeface="Times New Roman" pitchFamily="18" charset="0"/>
              </a:rPr>
              <a:t>   </a:t>
            </a:r>
            <a:r>
              <a:rPr lang="en-US" sz="2000" dirty="0">
                <a:cs typeface="Calibri" pitchFamily="34" charset="0"/>
              </a:rPr>
              <a:t>for</a:t>
            </a:r>
            <a:r>
              <a:rPr lang="en-US" sz="2000" dirty="0">
                <a:latin typeface="Times New Roman" pitchFamily="18" charset="0"/>
                <a:cs typeface="Times New Roman" pitchFamily="18" charset="0"/>
              </a:rPr>
              <a:t>   </a:t>
            </a:r>
            <a:r>
              <a:rPr lang="en-US" sz="2000" dirty="0">
                <a:cs typeface="Calibri" pitchFamily="34" charset="0"/>
              </a:rPr>
              <a:t>copper,</a:t>
            </a:r>
            <a:r>
              <a:rPr lang="en-US" sz="2000" dirty="0">
                <a:latin typeface="Times New Roman" pitchFamily="18" charset="0"/>
                <a:cs typeface="Times New Roman" pitchFamily="18" charset="0"/>
              </a:rPr>
              <a:t>   </a:t>
            </a:r>
            <a:r>
              <a:rPr lang="en-US" sz="2000" dirty="0">
                <a:cs typeface="Calibri" pitchFamily="34" charset="0"/>
              </a:rPr>
              <a:t>gold.</a:t>
            </a:r>
            <a:r>
              <a:rPr lang="en-US" sz="2000" dirty="0">
                <a:latin typeface="Times New Roman" pitchFamily="18" charset="0"/>
                <a:cs typeface="Times New Roman" pitchFamily="18" charset="0"/>
              </a:rPr>
              <a:t>   </a:t>
            </a:r>
            <a:r>
              <a:rPr lang="en-US" sz="2000" dirty="0">
                <a:cs typeface="Calibri" pitchFamily="34" charset="0"/>
              </a:rPr>
              <a:t>etc.,</a:t>
            </a:r>
            <a:r>
              <a:rPr lang="en-US" sz="2000" dirty="0">
                <a:latin typeface="Times New Roman" pitchFamily="18" charset="0"/>
                <a:cs typeface="Times New Roman" pitchFamily="18" charset="0"/>
              </a:rPr>
              <a:t>   </a:t>
            </a:r>
            <a:r>
              <a:rPr lang="en-US" sz="2000" dirty="0">
                <a:cs typeface="Calibri" pitchFamily="34" charset="0"/>
              </a:rPr>
              <a:t>is</a:t>
            </a:r>
            <a:r>
              <a:rPr lang="en-US" sz="2000" dirty="0">
                <a:latin typeface="Times New Roman" pitchFamily="18" charset="0"/>
                <a:cs typeface="Times New Roman" pitchFamily="18" charset="0"/>
              </a:rPr>
              <a:t> </a:t>
            </a:r>
            <a:r>
              <a:rPr lang="en-US" sz="2000" dirty="0">
                <a:cs typeface="Calibri" pitchFamily="34" charset="0"/>
              </a:rPr>
              <a:t>another</a:t>
            </a:r>
            <a:r>
              <a:rPr lang="en-US" sz="2000" dirty="0">
                <a:latin typeface="Times New Roman" pitchFamily="18" charset="0"/>
                <a:cs typeface="Times New Roman" pitchFamily="18" charset="0"/>
              </a:rPr>
              <a:t> </a:t>
            </a:r>
            <a:r>
              <a:rPr lang="en-US" sz="2000" dirty="0">
                <a:cs typeface="Calibri" pitchFamily="34" charset="0"/>
              </a:rPr>
              <a:t>source</a:t>
            </a:r>
            <a:r>
              <a:rPr lang="en-US" sz="2000" dirty="0">
                <a:latin typeface="Times New Roman" pitchFamily="18" charset="0"/>
                <a:cs typeface="Times New Roman" pitchFamily="18" charset="0"/>
              </a:rPr>
              <a:t> </a:t>
            </a:r>
            <a:r>
              <a:rPr lang="en-US" sz="2000" dirty="0">
                <a:cs typeface="Calibri" pitchFamily="34" charset="0"/>
              </a:rPr>
              <a:t>of</a:t>
            </a:r>
            <a:r>
              <a:rPr lang="en-US" sz="2000" dirty="0">
                <a:latin typeface="Times New Roman" pitchFamily="18" charset="0"/>
                <a:cs typeface="Times New Roman" pitchFamily="18" charset="0"/>
              </a:rPr>
              <a:t> </a:t>
            </a:r>
            <a:r>
              <a:rPr lang="en-US" sz="2000" dirty="0">
                <a:cs typeface="Calibri" pitchFamily="34" charset="0"/>
              </a:rPr>
              <a:t>marine</a:t>
            </a:r>
            <a:r>
              <a:rPr lang="en-US" sz="2000" dirty="0">
                <a:latin typeface="Times New Roman" pitchFamily="18" charset="0"/>
                <a:cs typeface="Times New Roman" pitchFamily="18" charset="0"/>
              </a:rPr>
              <a:t> </a:t>
            </a:r>
            <a:r>
              <a:rPr lang="en-US" sz="2000" dirty="0">
                <a:cs typeface="Calibri" pitchFamily="34" charset="0"/>
              </a:rPr>
              <a:t>pollution.</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marL="12700" algn="just"/>
            <a:endParaRPr lang="en-US" sz="2000" dirty="0" smtClean="0">
              <a:latin typeface="Times New Roman" pitchFamily="18" charset="0"/>
              <a:cs typeface="Times New Roman" pitchFamily="18" charset="0"/>
            </a:endParaRPr>
          </a:p>
          <a:p>
            <a:pPr marL="12700" algn="just"/>
            <a:r>
              <a:rPr lang="en-US" sz="2000" dirty="0" smtClean="0">
                <a:cs typeface="Calibri" pitchFamily="34" charset="0"/>
              </a:rPr>
              <a:t>Most</a:t>
            </a:r>
            <a:r>
              <a:rPr lang="en-US" sz="2000" dirty="0" smtClean="0">
                <a:latin typeface="Times New Roman" pitchFamily="18" charset="0"/>
                <a:cs typeface="Times New Roman" pitchFamily="18" charset="0"/>
              </a:rPr>
              <a:t> </a:t>
            </a:r>
            <a:r>
              <a:rPr lang="en-US" sz="2000" dirty="0">
                <a:cs typeface="Calibri" pitchFamily="34" charset="0"/>
              </a:rPr>
              <a:t>of</a:t>
            </a:r>
            <a:r>
              <a:rPr lang="en-US" sz="2000" dirty="0">
                <a:latin typeface="Times New Roman" pitchFamily="18" charset="0"/>
                <a:cs typeface="Times New Roman" pitchFamily="18" charset="0"/>
              </a:rPr>
              <a:t> </a:t>
            </a:r>
            <a:r>
              <a:rPr lang="en-US" sz="2000" dirty="0">
                <a:cs typeface="Calibri" pitchFamily="34" charset="0"/>
              </a:rPr>
              <a:t>the</a:t>
            </a:r>
            <a:r>
              <a:rPr lang="en-US" sz="2000" dirty="0">
                <a:latin typeface="Times New Roman" pitchFamily="18" charset="0"/>
                <a:cs typeface="Times New Roman" pitchFamily="18" charset="0"/>
              </a:rPr>
              <a:t> </a:t>
            </a:r>
            <a:r>
              <a:rPr lang="en-US" sz="2000" dirty="0">
                <a:cs typeface="Calibri" pitchFamily="34" charset="0"/>
              </a:rPr>
              <a:t>pollution</a:t>
            </a:r>
            <a:r>
              <a:rPr lang="en-US" sz="2000" dirty="0">
                <a:latin typeface="Times New Roman" pitchFamily="18" charset="0"/>
                <a:cs typeface="Times New Roman" pitchFamily="18" charset="0"/>
              </a:rPr>
              <a:t> </a:t>
            </a:r>
            <a:r>
              <a:rPr lang="en-US" sz="2000" dirty="0">
                <a:cs typeface="Calibri" pitchFamily="34" charset="0"/>
              </a:rPr>
              <a:t>is</a:t>
            </a:r>
            <a:r>
              <a:rPr lang="en-US" sz="2000" dirty="0">
                <a:latin typeface="Times New Roman" pitchFamily="18" charset="0"/>
                <a:cs typeface="Times New Roman" pitchFamily="18" charset="0"/>
              </a:rPr>
              <a:t> </a:t>
            </a:r>
            <a:r>
              <a:rPr lang="en-US" sz="2000" dirty="0">
                <a:cs typeface="Calibri" pitchFamily="34" charset="0"/>
              </a:rPr>
              <a:t>simply</a:t>
            </a:r>
            <a:r>
              <a:rPr lang="en-US" sz="2000" dirty="0">
                <a:latin typeface="Times New Roman" pitchFamily="18" charset="0"/>
                <a:cs typeface="Times New Roman" pitchFamily="18" charset="0"/>
              </a:rPr>
              <a:t> </a:t>
            </a:r>
            <a:r>
              <a:rPr lang="en-US" sz="2000" dirty="0">
                <a:cs typeface="Calibri" pitchFamily="34" charset="0"/>
              </a:rPr>
              <a:t>soil,</a:t>
            </a:r>
            <a:r>
              <a:rPr lang="en-US" sz="2000" dirty="0">
                <a:latin typeface="Times New Roman" pitchFamily="18" charset="0"/>
                <a:cs typeface="Times New Roman" pitchFamily="18" charset="0"/>
              </a:rPr>
              <a:t> </a:t>
            </a:r>
            <a:r>
              <a:rPr lang="en-US" sz="2000" dirty="0">
                <a:cs typeface="Calibri" pitchFamily="34" charset="0"/>
              </a:rPr>
              <a:t>which</a:t>
            </a:r>
            <a:r>
              <a:rPr lang="en-US" sz="2000" dirty="0">
                <a:latin typeface="Times New Roman" pitchFamily="18" charset="0"/>
                <a:cs typeface="Times New Roman" pitchFamily="18" charset="0"/>
              </a:rPr>
              <a:t> </a:t>
            </a:r>
            <a:r>
              <a:rPr lang="en-US" sz="2000" dirty="0">
                <a:cs typeface="Calibri" pitchFamily="34" charset="0"/>
              </a:rPr>
              <a:t>ends</a:t>
            </a:r>
            <a:r>
              <a:rPr lang="en-US" sz="2000" dirty="0">
                <a:latin typeface="Times New Roman" pitchFamily="18" charset="0"/>
                <a:cs typeface="Times New Roman" pitchFamily="18" charset="0"/>
              </a:rPr>
              <a:t> </a:t>
            </a:r>
            <a:r>
              <a:rPr lang="en-US" sz="2000" dirty="0">
                <a:cs typeface="Calibri" pitchFamily="34" charset="0"/>
              </a:rPr>
              <a:t>up</a:t>
            </a:r>
            <a:r>
              <a:rPr lang="en-US" sz="2000" dirty="0">
                <a:latin typeface="Times New Roman" pitchFamily="18" charset="0"/>
                <a:cs typeface="Times New Roman" pitchFamily="18" charset="0"/>
              </a:rPr>
              <a:t> </a:t>
            </a:r>
            <a:r>
              <a:rPr lang="en-US" sz="2000" dirty="0">
                <a:cs typeface="Calibri" pitchFamily="34" charset="0"/>
              </a:rPr>
              <a:t>in</a:t>
            </a:r>
            <a:r>
              <a:rPr lang="en-US" sz="2000" dirty="0">
                <a:latin typeface="Times New Roman" pitchFamily="18" charset="0"/>
                <a:cs typeface="Times New Roman" pitchFamily="18" charset="0"/>
              </a:rPr>
              <a:t> </a:t>
            </a:r>
            <a:r>
              <a:rPr lang="en-US" sz="2000" dirty="0">
                <a:cs typeface="Calibri" pitchFamily="34" charset="0"/>
              </a:rPr>
              <a:t>rivers</a:t>
            </a:r>
            <a:r>
              <a:rPr lang="en-US" sz="2000" dirty="0">
                <a:latin typeface="Times New Roman" pitchFamily="18" charset="0"/>
                <a:cs typeface="Times New Roman" pitchFamily="18" charset="0"/>
              </a:rPr>
              <a:t> </a:t>
            </a:r>
            <a:r>
              <a:rPr lang="en-US" sz="2000" dirty="0">
                <a:cs typeface="Calibri" pitchFamily="34" charset="0"/>
              </a:rPr>
              <a:t>flowing</a:t>
            </a:r>
            <a:r>
              <a:rPr lang="en-US" sz="2000" dirty="0">
                <a:latin typeface="Times New Roman" pitchFamily="18" charset="0"/>
                <a:cs typeface="Times New Roman" pitchFamily="18" charset="0"/>
              </a:rPr>
              <a:t> </a:t>
            </a:r>
            <a:r>
              <a:rPr lang="en-US" sz="2000" dirty="0">
                <a:cs typeface="Calibri" pitchFamily="34" charset="0"/>
              </a:rPr>
              <a:t>to</a:t>
            </a:r>
            <a:r>
              <a:rPr lang="en-US" sz="2000" dirty="0">
                <a:latin typeface="Times New Roman" pitchFamily="18" charset="0"/>
                <a:cs typeface="Times New Roman" pitchFamily="18" charset="0"/>
              </a:rPr>
              <a:t> </a:t>
            </a:r>
            <a:r>
              <a:rPr lang="en-US" sz="2000" dirty="0">
                <a:cs typeface="Calibri" pitchFamily="34" charset="0"/>
              </a:rPr>
              <a:t>the</a:t>
            </a:r>
            <a:r>
              <a:rPr lang="en-US" sz="2000" dirty="0">
                <a:latin typeface="Times New Roman" pitchFamily="18" charset="0"/>
                <a:cs typeface="Times New Roman" pitchFamily="18" charset="0"/>
              </a:rPr>
              <a:t> </a:t>
            </a:r>
            <a:r>
              <a:rPr lang="en-US" sz="2000" dirty="0">
                <a:cs typeface="Calibri" pitchFamily="34" charset="0"/>
              </a:rPr>
              <a:t>sea.</a:t>
            </a:r>
          </a:p>
        </p:txBody>
      </p:sp>
      <p:sp>
        <p:nvSpPr>
          <p:cNvPr id="10248" name="object 8"/>
          <p:cNvSpPr txBox="1">
            <a:spLocks noChangeArrowheads="1"/>
          </p:cNvSpPr>
          <p:nvPr/>
        </p:nvSpPr>
        <p:spPr bwMode="auto">
          <a:xfrm>
            <a:off x="79375" y="4629150"/>
            <a:ext cx="152400" cy="279400"/>
          </a:xfrm>
          <a:prstGeom prst="rect">
            <a:avLst/>
          </a:prstGeom>
          <a:noFill/>
          <a:ln w="9525">
            <a:noFill/>
            <a:miter lim="800000"/>
            <a:headEnd/>
            <a:tailEnd/>
          </a:ln>
        </p:spPr>
        <p:txBody>
          <a:bodyPr lIns="0" tIns="0" rIns="0" bIns="0">
            <a:spAutoFit/>
          </a:bodyPr>
          <a:lstStyle/>
          <a:p>
            <a:pPr marL="12700"/>
            <a:r>
              <a:rPr lang="en-US" sz="2000">
                <a:cs typeface="Calibri" pitchFamily="34" charset="0"/>
              </a:rPr>
              <a:t>•</a:t>
            </a:r>
          </a:p>
        </p:txBody>
      </p:sp>
      <p:sp>
        <p:nvSpPr>
          <p:cNvPr id="10250" name="object 10"/>
          <p:cNvSpPr txBox="1">
            <a:spLocks noChangeArrowheads="1"/>
          </p:cNvSpPr>
          <p:nvPr/>
        </p:nvSpPr>
        <p:spPr bwMode="auto">
          <a:xfrm>
            <a:off x="79375" y="6216650"/>
            <a:ext cx="152400" cy="279400"/>
          </a:xfrm>
          <a:prstGeom prst="rect">
            <a:avLst/>
          </a:prstGeom>
          <a:noFill/>
          <a:ln w="9525">
            <a:noFill/>
            <a:miter lim="800000"/>
            <a:headEnd/>
            <a:tailEnd/>
          </a:ln>
        </p:spPr>
        <p:txBody>
          <a:bodyPr lIns="0" tIns="0" rIns="0" bIns="0">
            <a:spAutoFit/>
          </a:bodyPr>
          <a:lstStyle/>
          <a:p>
            <a:pPr marL="12700"/>
            <a:r>
              <a:rPr lang="en-US" sz="2000">
                <a:cs typeface="Calibri" pitchFamily="34" charset="0"/>
              </a:rPr>
              <a:t>•</a:t>
            </a:r>
          </a:p>
        </p:txBody>
      </p:sp>
      <p:sp>
        <p:nvSpPr>
          <p:cNvPr id="10251" name="object 11"/>
          <p:cNvSpPr>
            <a:spLocks/>
          </p:cNvSpPr>
          <p:nvPr/>
        </p:nvSpPr>
        <p:spPr bwMode="auto">
          <a:xfrm>
            <a:off x="5319713" y="1906588"/>
            <a:ext cx="3471862" cy="3544887"/>
          </a:xfrm>
          <a:custGeom>
            <a:avLst/>
            <a:gdLst/>
            <a:ahLst/>
            <a:cxnLst>
              <a:cxn ang="0">
                <a:pos x="0" y="0"/>
              </a:cxn>
              <a:cxn ang="0">
                <a:pos x="3472159" y="0"/>
              </a:cxn>
              <a:cxn ang="0">
                <a:pos x="3472159" y="3544555"/>
              </a:cxn>
              <a:cxn ang="0">
                <a:pos x="0" y="3544555"/>
              </a:cxn>
              <a:cxn ang="0">
                <a:pos x="0" y="0"/>
              </a:cxn>
            </a:cxnLst>
            <a:rect l="0" t="0" r="r" b="b"/>
            <a:pathLst>
              <a:path w="3472179" h="3544570">
                <a:moveTo>
                  <a:pt x="0" y="0"/>
                </a:moveTo>
                <a:lnTo>
                  <a:pt x="3472159" y="0"/>
                </a:lnTo>
                <a:lnTo>
                  <a:pt x="3472159" y="3544555"/>
                </a:lnTo>
                <a:lnTo>
                  <a:pt x="0" y="3544555"/>
                </a:lnTo>
                <a:lnTo>
                  <a:pt x="0" y="0"/>
                </a:lnTo>
                <a:close/>
              </a:path>
            </a:pathLst>
          </a:custGeom>
          <a:noFill/>
          <a:ln w="88774">
            <a:solidFill>
              <a:srgbClr val="000000"/>
            </a:solidFill>
            <a:round/>
            <a:headEnd/>
            <a:tailEnd/>
          </a:ln>
        </p:spPr>
        <p:txBody>
          <a:bodyPr lIns="0" tIns="0" rIns="0" bIns="0"/>
          <a:lstStyle/>
          <a:p>
            <a:endParaRPr lang="en-US"/>
          </a:p>
        </p:txBody>
      </p:sp>
      <p:sp>
        <p:nvSpPr>
          <p:cNvPr id="10252" name="object 12"/>
          <p:cNvSpPr>
            <a:spLocks/>
          </p:cNvSpPr>
          <p:nvPr/>
        </p:nvSpPr>
        <p:spPr bwMode="auto">
          <a:xfrm>
            <a:off x="5364163" y="1951038"/>
            <a:ext cx="3382962" cy="3455987"/>
          </a:xfrm>
          <a:custGeom>
            <a:avLst/>
            <a:gdLst/>
            <a:ahLst/>
            <a:cxnLst>
              <a:cxn ang="0">
                <a:pos x="0" y="0"/>
              </a:cxn>
              <a:cxn ang="0">
                <a:pos x="3383279" y="0"/>
              </a:cxn>
              <a:cxn ang="0">
                <a:pos x="3383279" y="3455669"/>
              </a:cxn>
              <a:cxn ang="0">
                <a:pos x="0" y="3455669"/>
              </a:cxn>
              <a:cxn ang="0">
                <a:pos x="0" y="0"/>
              </a:cxn>
            </a:cxnLst>
            <a:rect l="0" t="0" r="r" b="b"/>
            <a:pathLst>
              <a:path w="3383279" h="3455670">
                <a:moveTo>
                  <a:pt x="0" y="0"/>
                </a:moveTo>
                <a:lnTo>
                  <a:pt x="3383279" y="0"/>
                </a:lnTo>
                <a:lnTo>
                  <a:pt x="3383279" y="3455669"/>
                </a:lnTo>
                <a:lnTo>
                  <a:pt x="0" y="3455669"/>
                </a:lnTo>
                <a:lnTo>
                  <a:pt x="0" y="0"/>
                </a:lnTo>
                <a:close/>
              </a:path>
            </a:pathLst>
          </a:custGeom>
          <a:solidFill>
            <a:srgbClr val="000000"/>
          </a:solidFill>
          <a:ln w="9525">
            <a:noFill/>
            <a:round/>
            <a:headEnd/>
            <a:tailEnd/>
          </a:ln>
        </p:spPr>
        <p:txBody>
          <a:bodyPr lIns="0" tIns="0" rIns="0" bIns="0"/>
          <a:lstStyle/>
          <a:p>
            <a:endParaRPr lang="en-US"/>
          </a:p>
        </p:txBody>
      </p:sp>
      <p:sp>
        <p:nvSpPr>
          <p:cNvPr id="10253" name="object 13"/>
          <p:cNvSpPr>
            <a:spLocks/>
          </p:cNvSpPr>
          <p:nvPr/>
        </p:nvSpPr>
        <p:spPr bwMode="auto">
          <a:xfrm>
            <a:off x="5248275" y="1833563"/>
            <a:ext cx="3471863" cy="3544887"/>
          </a:xfrm>
          <a:custGeom>
            <a:avLst/>
            <a:gdLst/>
            <a:ahLst/>
            <a:cxnLst>
              <a:cxn ang="0">
                <a:pos x="0" y="0"/>
              </a:cxn>
              <a:cxn ang="0">
                <a:pos x="3470909" y="0"/>
              </a:cxn>
              <a:cxn ang="0">
                <a:pos x="3470909" y="3544555"/>
              </a:cxn>
              <a:cxn ang="0">
                <a:pos x="0" y="3544555"/>
              </a:cxn>
              <a:cxn ang="0">
                <a:pos x="0" y="0"/>
              </a:cxn>
            </a:cxnLst>
            <a:rect l="0" t="0" r="r" b="b"/>
            <a:pathLst>
              <a:path w="3470909" h="3544570">
                <a:moveTo>
                  <a:pt x="0" y="0"/>
                </a:moveTo>
                <a:lnTo>
                  <a:pt x="3470909" y="0"/>
                </a:lnTo>
                <a:lnTo>
                  <a:pt x="3470909" y="3544555"/>
                </a:lnTo>
                <a:lnTo>
                  <a:pt x="0" y="3544555"/>
                </a:lnTo>
                <a:lnTo>
                  <a:pt x="0" y="0"/>
                </a:lnTo>
                <a:close/>
              </a:path>
            </a:pathLst>
          </a:custGeom>
          <a:noFill/>
          <a:ln w="88774">
            <a:solidFill>
              <a:srgbClr val="FFFFFF"/>
            </a:solidFill>
            <a:round/>
            <a:headEnd/>
            <a:tailEnd/>
          </a:ln>
        </p:spPr>
        <p:txBody>
          <a:bodyPr lIns="0" tIns="0" rIns="0" bIns="0"/>
          <a:lstStyle/>
          <a:p>
            <a:endParaRPr lang="en-US"/>
          </a:p>
        </p:txBody>
      </p:sp>
      <p:sp>
        <p:nvSpPr>
          <p:cNvPr id="10254" name="object 14"/>
          <p:cNvSpPr>
            <a:spLocks noChangeArrowheads="1"/>
          </p:cNvSpPr>
          <p:nvPr/>
        </p:nvSpPr>
        <p:spPr bwMode="auto">
          <a:xfrm>
            <a:off x="5292725" y="1878013"/>
            <a:ext cx="3382963" cy="3455987"/>
          </a:xfrm>
          <a:prstGeom prst="rect">
            <a:avLst/>
          </a:prstGeom>
          <a:blipFill dpi="0" rotWithShape="1">
            <a:blip r:embed="rId3"/>
            <a:srcRect/>
            <a:stretch>
              <a:fillRect/>
            </a:stretch>
          </a:blipFill>
          <a:ln w="9525">
            <a:noFill/>
            <a:miter lim="800000"/>
            <a:headEnd/>
            <a:tailEnd/>
          </a:ln>
        </p:spPr>
        <p:txBody>
          <a:bodyPr lIns="0" tIns="0" rIns="0" bIns="0"/>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457199" y="1162557"/>
            <a:ext cx="8381999" cy="4322337"/>
          </a:xfrm>
          <a:prstGeom prst="rect">
            <a:avLst/>
          </a:prstGeom>
        </p:spPr>
        <p:txBody>
          <a:bodyPr vert="horz" wrap="square" lIns="0" tIns="13335" rIns="0" bIns="0" rtlCol="0">
            <a:spAutoFit/>
          </a:bodyPr>
          <a:lstStyle/>
          <a:p>
            <a:pPr marL="12700" marR="5715" algn="just">
              <a:lnSpc>
                <a:spcPct val="100000"/>
              </a:lnSpc>
              <a:spcBef>
                <a:spcPts val="105"/>
              </a:spcBef>
              <a:buSzPct val="93750"/>
              <a:buFont typeface="Arial"/>
              <a:buChar char="•"/>
              <a:tabLst>
                <a:tab pos="337820" algn="l"/>
              </a:tabLst>
            </a:pPr>
            <a:r>
              <a:rPr sz="2800" spc="-5" dirty="0">
                <a:latin typeface="Times New Roman"/>
                <a:cs typeface="Times New Roman"/>
              </a:rPr>
              <a:t>Thermal Pollution is </a:t>
            </a:r>
            <a:r>
              <a:rPr sz="2800" spc="-10" dirty="0">
                <a:latin typeface="Times New Roman"/>
                <a:cs typeface="Times New Roman"/>
              </a:rPr>
              <a:t>the </a:t>
            </a:r>
            <a:r>
              <a:rPr sz="2800" dirty="0">
                <a:latin typeface="Times New Roman"/>
                <a:cs typeface="Times New Roman"/>
              </a:rPr>
              <a:t>harmful </a:t>
            </a:r>
            <a:r>
              <a:rPr sz="2800" spc="-5" dirty="0">
                <a:latin typeface="Times New Roman"/>
                <a:cs typeface="Times New Roman"/>
              </a:rPr>
              <a:t>increase </a:t>
            </a:r>
            <a:r>
              <a:rPr sz="2800" spc="-10" dirty="0">
                <a:latin typeface="Times New Roman"/>
                <a:cs typeface="Times New Roman"/>
              </a:rPr>
              <a:t>in </a:t>
            </a:r>
            <a:r>
              <a:rPr sz="2800" dirty="0">
                <a:latin typeface="Times New Roman"/>
                <a:cs typeface="Times New Roman"/>
              </a:rPr>
              <a:t>water  temperature </a:t>
            </a:r>
            <a:r>
              <a:rPr sz="2800" spc="-10" dirty="0">
                <a:latin typeface="Times New Roman"/>
                <a:cs typeface="Times New Roman"/>
              </a:rPr>
              <a:t>in </a:t>
            </a:r>
            <a:r>
              <a:rPr sz="2800" spc="-5" dirty="0">
                <a:latin typeface="Times New Roman"/>
                <a:cs typeface="Times New Roman"/>
              </a:rPr>
              <a:t>streams, rivers, lakes, </a:t>
            </a:r>
            <a:r>
              <a:rPr sz="2800" dirty="0">
                <a:latin typeface="Times New Roman"/>
                <a:cs typeface="Times New Roman"/>
              </a:rPr>
              <a:t>or </a:t>
            </a:r>
            <a:r>
              <a:rPr sz="2800" spc="-20" dirty="0">
                <a:latin typeface="Times New Roman"/>
                <a:cs typeface="Times New Roman"/>
              </a:rPr>
              <a:t>occasionally,  </a:t>
            </a:r>
            <a:r>
              <a:rPr sz="2800" dirty="0">
                <a:latin typeface="Times New Roman"/>
                <a:cs typeface="Times New Roman"/>
              </a:rPr>
              <a:t>coastal ocean</a:t>
            </a:r>
            <a:r>
              <a:rPr sz="2800" spc="-35" dirty="0">
                <a:latin typeface="Times New Roman"/>
                <a:cs typeface="Times New Roman"/>
              </a:rPr>
              <a:t> </a:t>
            </a:r>
            <a:r>
              <a:rPr sz="2800" dirty="0">
                <a:latin typeface="Times New Roman"/>
                <a:cs typeface="Times New Roman"/>
              </a:rPr>
              <a:t>waters.</a:t>
            </a:r>
            <a:endParaRPr sz="2800">
              <a:latin typeface="Times New Roman"/>
              <a:cs typeface="Times New Roman"/>
            </a:endParaRPr>
          </a:p>
          <a:p>
            <a:pPr>
              <a:lnSpc>
                <a:spcPct val="100000"/>
              </a:lnSpc>
              <a:spcBef>
                <a:spcPts val="45"/>
              </a:spcBef>
              <a:buChar char="•"/>
            </a:pPr>
            <a:endParaRPr sz="2800">
              <a:latin typeface="Times New Roman"/>
              <a:cs typeface="Times New Roman"/>
            </a:endParaRPr>
          </a:p>
          <a:p>
            <a:pPr marL="12700" marR="5715" algn="just">
              <a:lnSpc>
                <a:spcPct val="100000"/>
              </a:lnSpc>
              <a:buFont typeface="Arial"/>
              <a:buChar char="•"/>
              <a:tabLst>
                <a:tab pos="360680" algn="l"/>
              </a:tabLst>
            </a:pPr>
            <a:r>
              <a:rPr sz="2800" dirty="0">
                <a:latin typeface="Times New Roman"/>
                <a:cs typeface="Times New Roman"/>
              </a:rPr>
              <a:t>It </a:t>
            </a:r>
            <a:r>
              <a:rPr sz="2800" spc="-5" dirty="0">
                <a:latin typeface="Times New Roman"/>
                <a:cs typeface="Times New Roman"/>
              </a:rPr>
              <a:t>is the </a:t>
            </a:r>
            <a:r>
              <a:rPr sz="2800" dirty="0">
                <a:latin typeface="Times New Roman"/>
                <a:cs typeface="Times New Roman"/>
              </a:rPr>
              <a:t>degradation </a:t>
            </a:r>
            <a:r>
              <a:rPr sz="2800" spc="-5" dirty="0">
                <a:latin typeface="Times New Roman"/>
                <a:cs typeface="Times New Roman"/>
              </a:rPr>
              <a:t>of </a:t>
            </a:r>
            <a:r>
              <a:rPr sz="2800" dirty="0">
                <a:latin typeface="Times New Roman"/>
                <a:cs typeface="Times New Roman"/>
              </a:rPr>
              <a:t>water quality by any  process that changes ambient water</a:t>
            </a:r>
            <a:r>
              <a:rPr sz="2800" spc="-65" dirty="0">
                <a:latin typeface="Times New Roman"/>
                <a:cs typeface="Times New Roman"/>
              </a:rPr>
              <a:t> </a:t>
            </a:r>
            <a:r>
              <a:rPr sz="2800" dirty="0">
                <a:latin typeface="Times New Roman"/>
                <a:cs typeface="Times New Roman"/>
              </a:rPr>
              <a:t>temperature.</a:t>
            </a:r>
            <a:endParaRPr sz="2800">
              <a:latin typeface="Times New Roman"/>
              <a:cs typeface="Times New Roman"/>
            </a:endParaRPr>
          </a:p>
          <a:p>
            <a:pPr>
              <a:lnSpc>
                <a:spcPct val="100000"/>
              </a:lnSpc>
              <a:spcBef>
                <a:spcPts val="45"/>
              </a:spcBef>
              <a:buChar char="•"/>
            </a:pPr>
            <a:endParaRPr sz="2800">
              <a:latin typeface="Times New Roman"/>
              <a:cs typeface="Times New Roman"/>
            </a:endParaRPr>
          </a:p>
          <a:p>
            <a:pPr marL="12700" marR="5080" algn="just">
              <a:lnSpc>
                <a:spcPct val="100000"/>
              </a:lnSpc>
              <a:spcBef>
                <a:spcPts val="5"/>
              </a:spcBef>
              <a:buFont typeface="Arial"/>
              <a:buChar char="•"/>
              <a:tabLst>
                <a:tab pos="337820" algn="l"/>
              </a:tabLst>
            </a:pPr>
            <a:r>
              <a:rPr sz="2800" dirty="0">
                <a:latin typeface="Times New Roman"/>
                <a:cs typeface="Times New Roman"/>
              </a:rPr>
              <a:t>A temperature increase </a:t>
            </a:r>
            <a:r>
              <a:rPr sz="2800" spc="-5" dirty="0">
                <a:latin typeface="Times New Roman"/>
                <a:cs typeface="Times New Roman"/>
              </a:rPr>
              <a:t>as </a:t>
            </a:r>
            <a:r>
              <a:rPr sz="2800" dirty="0">
                <a:latin typeface="Times New Roman"/>
                <a:cs typeface="Times New Roman"/>
              </a:rPr>
              <a:t>small </a:t>
            </a:r>
            <a:r>
              <a:rPr sz="2800" spc="-5" dirty="0">
                <a:latin typeface="Times New Roman"/>
                <a:cs typeface="Times New Roman"/>
              </a:rPr>
              <a:t>as </a:t>
            </a:r>
            <a:r>
              <a:rPr sz="2800" dirty="0">
                <a:latin typeface="Times New Roman"/>
                <a:cs typeface="Times New Roman"/>
              </a:rPr>
              <a:t>1 </a:t>
            </a:r>
            <a:r>
              <a:rPr sz="2800" spc="-5" dirty="0">
                <a:latin typeface="Times New Roman"/>
                <a:cs typeface="Times New Roman"/>
              </a:rPr>
              <a:t>or </a:t>
            </a:r>
            <a:r>
              <a:rPr sz="2800" dirty="0">
                <a:latin typeface="Times New Roman"/>
                <a:cs typeface="Times New Roman"/>
              </a:rPr>
              <a:t>2 Celsius  degrees (about 2 </a:t>
            </a:r>
            <a:r>
              <a:rPr sz="2800" spc="-5" dirty="0">
                <a:latin typeface="Times New Roman"/>
                <a:cs typeface="Times New Roman"/>
              </a:rPr>
              <a:t>to </a:t>
            </a:r>
            <a:r>
              <a:rPr sz="2800" dirty="0">
                <a:latin typeface="Times New Roman"/>
                <a:cs typeface="Times New Roman"/>
              </a:rPr>
              <a:t>4 Fahrenheit degrees) can kill  </a:t>
            </a:r>
            <a:r>
              <a:rPr sz="2800" spc="-5" dirty="0">
                <a:latin typeface="Times New Roman"/>
                <a:cs typeface="Times New Roman"/>
              </a:rPr>
              <a:t>native fish, shellfish, and </a:t>
            </a:r>
            <a:r>
              <a:rPr sz="2800" dirty="0">
                <a:latin typeface="Times New Roman"/>
                <a:cs typeface="Times New Roman"/>
              </a:rPr>
              <a:t>plants</a:t>
            </a:r>
            <a:r>
              <a:rPr sz="2800">
                <a:latin typeface="Times New Roman"/>
                <a:cs typeface="Times New Roman"/>
              </a:rPr>
              <a:t>, </a:t>
            </a:r>
            <a:r>
              <a:rPr sz="2800" smtClean="0">
                <a:latin typeface="Times New Roman"/>
                <a:cs typeface="Times New Roman"/>
              </a:rPr>
              <a:t>often </a:t>
            </a:r>
            <a:r>
              <a:rPr sz="2800" dirty="0">
                <a:latin typeface="Times New Roman"/>
                <a:cs typeface="Times New Roman"/>
              </a:rPr>
              <a:t>with undesirable</a:t>
            </a:r>
            <a:r>
              <a:rPr sz="2800" spc="-60" dirty="0">
                <a:latin typeface="Times New Roman"/>
                <a:cs typeface="Times New Roman"/>
              </a:rPr>
              <a:t> </a:t>
            </a:r>
            <a:r>
              <a:rPr sz="2800" spc="-10" dirty="0">
                <a:latin typeface="Times New Roman"/>
                <a:cs typeface="Times New Roman"/>
              </a:rPr>
              <a:t>effects.</a:t>
            </a:r>
            <a:endParaRPr sz="2800">
              <a:latin typeface="Times New Roman"/>
              <a:cs typeface="Times New Roman"/>
            </a:endParaRPr>
          </a:p>
        </p:txBody>
      </p:sp>
      <p:sp>
        <p:nvSpPr>
          <p:cNvPr id="5" name="object 5"/>
          <p:cNvSpPr/>
          <p:nvPr/>
        </p:nvSpPr>
        <p:spPr>
          <a:xfrm>
            <a:off x="2456688" y="248411"/>
            <a:ext cx="4072127" cy="620268"/>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2507107" y="254634"/>
            <a:ext cx="4002024" cy="549909"/>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228600"/>
            <a:ext cx="8229600" cy="1143000"/>
          </a:xfrm>
        </p:spPr>
        <p:txBody>
          <a:bodyPr tIns="54610" rtlCol="0"/>
          <a:lstStyle/>
          <a:p>
            <a:pPr marL="2669540" eaLnBrk="1" fontAlgn="auto" hangingPunct="1">
              <a:spcBef>
                <a:spcPts val="0"/>
              </a:spcBef>
              <a:spcAft>
                <a:spcPts val="0"/>
              </a:spcAft>
              <a:defRPr/>
            </a:pPr>
            <a:r>
              <a:rPr lang="en-US" sz="4400" dirty="0" smtClean="0"/>
              <a:t>   </a:t>
            </a:r>
            <a:r>
              <a:rPr sz="4400" smtClean="0"/>
              <a:t>S</a:t>
            </a:r>
            <a:r>
              <a:rPr sz="4400" spc="-5" smtClean="0"/>
              <a:t>u</a:t>
            </a:r>
            <a:r>
              <a:rPr sz="4400" smtClean="0"/>
              <a:t>r</a:t>
            </a:r>
            <a:r>
              <a:rPr sz="4400" spc="-5" smtClean="0"/>
              <a:t>f</a:t>
            </a:r>
            <a:r>
              <a:rPr sz="4400" spc="5" smtClean="0"/>
              <a:t>a</a:t>
            </a:r>
            <a:r>
              <a:rPr sz="4400" spc="-25" smtClean="0"/>
              <a:t>ce</a:t>
            </a:r>
            <a:r>
              <a:rPr sz="4400" spc="-110" smtClean="0">
                <a:latin typeface="Times New Roman"/>
                <a:cs typeface="Times New Roman"/>
              </a:rPr>
              <a:t> </a:t>
            </a:r>
            <a:r>
              <a:rPr sz="4400" spc="-35" dirty="0"/>
              <a:t>R</a:t>
            </a:r>
            <a:r>
              <a:rPr sz="4400" dirty="0"/>
              <a:t>un</a:t>
            </a:r>
            <a:r>
              <a:rPr sz="4400" spc="-5" dirty="0"/>
              <a:t>-</a:t>
            </a:r>
            <a:r>
              <a:rPr sz="4400" spc="5" dirty="0"/>
              <a:t>o</a:t>
            </a:r>
            <a:r>
              <a:rPr sz="4400" spc="-5" dirty="0"/>
              <a:t>ff</a:t>
            </a:r>
            <a:endParaRPr sz="4400"/>
          </a:p>
        </p:txBody>
      </p:sp>
      <p:sp>
        <p:nvSpPr>
          <p:cNvPr id="11267" name="object 3"/>
          <p:cNvSpPr txBox="1">
            <a:spLocks noChangeArrowheads="1"/>
          </p:cNvSpPr>
          <p:nvPr/>
        </p:nvSpPr>
        <p:spPr bwMode="auto">
          <a:xfrm>
            <a:off x="79375" y="984250"/>
            <a:ext cx="139700" cy="254000"/>
          </a:xfrm>
          <a:prstGeom prst="rect">
            <a:avLst/>
          </a:prstGeom>
          <a:noFill/>
          <a:ln w="9525">
            <a:noFill/>
            <a:miter lim="800000"/>
            <a:headEnd/>
            <a:tailEnd/>
          </a:ln>
        </p:spPr>
        <p:txBody>
          <a:bodyPr lIns="0" tIns="0" rIns="0" bIns="0">
            <a:spAutoFit/>
          </a:bodyPr>
          <a:lstStyle/>
          <a:p>
            <a:pPr marL="12700"/>
            <a:r>
              <a:rPr lang="en-US">
                <a:cs typeface="Calibri" pitchFamily="34" charset="0"/>
              </a:rPr>
              <a:t>•</a:t>
            </a:r>
          </a:p>
        </p:txBody>
      </p:sp>
      <p:sp>
        <p:nvSpPr>
          <p:cNvPr id="4" name="object 4"/>
          <p:cNvSpPr txBox="1"/>
          <p:nvPr/>
        </p:nvSpPr>
        <p:spPr>
          <a:xfrm>
            <a:off x="457200" y="1905000"/>
            <a:ext cx="4287838" cy="2215991"/>
          </a:xfrm>
          <a:prstGeom prst="rect">
            <a:avLst/>
          </a:prstGeom>
        </p:spPr>
        <p:txBody>
          <a:bodyPr lIns="0" tIns="0" rIns="0" bIns="0">
            <a:spAutoFit/>
          </a:bodyPr>
          <a:lstStyle/>
          <a:p>
            <a:pPr marL="12700" algn="just"/>
            <a:r>
              <a:rPr lang="en-US" dirty="0">
                <a:cs typeface="Calibri" pitchFamily="34" charset="0"/>
              </a:rPr>
              <a:t>Surface</a:t>
            </a:r>
            <a:r>
              <a:rPr lang="en-US" dirty="0">
                <a:latin typeface="Times New Roman" pitchFamily="18" charset="0"/>
                <a:cs typeface="Times New Roman" pitchFamily="18" charset="0"/>
              </a:rPr>
              <a:t> </a:t>
            </a:r>
            <a:r>
              <a:rPr lang="en-US" dirty="0">
                <a:cs typeface="Calibri" pitchFamily="34" charset="0"/>
              </a:rPr>
              <a:t>runoff</a:t>
            </a:r>
            <a:r>
              <a:rPr lang="en-US" dirty="0">
                <a:latin typeface="Times New Roman" pitchFamily="18" charset="0"/>
                <a:cs typeface="Times New Roman" pitchFamily="18" charset="0"/>
              </a:rPr>
              <a:t> </a:t>
            </a:r>
            <a:r>
              <a:rPr lang="en-US" dirty="0">
                <a:cs typeface="Calibri" pitchFamily="34" charset="0"/>
              </a:rPr>
              <a:t>from</a:t>
            </a:r>
            <a:r>
              <a:rPr lang="en-US" dirty="0">
                <a:latin typeface="Times New Roman" pitchFamily="18" charset="0"/>
                <a:cs typeface="Times New Roman" pitchFamily="18" charset="0"/>
              </a:rPr>
              <a:t> </a:t>
            </a:r>
            <a:r>
              <a:rPr lang="en-US" i="1" dirty="0">
                <a:cs typeface="Calibri" pitchFamily="34" charset="0"/>
              </a:rPr>
              <a:t>farming</a:t>
            </a:r>
            <a:r>
              <a:rPr lang="en-US" dirty="0">
                <a:cs typeface="Calibri" pitchFamily="34" charset="0"/>
              </a:rPr>
              <a:t>,</a:t>
            </a:r>
            <a:r>
              <a:rPr lang="en-US" dirty="0">
                <a:latin typeface="Times New Roman" pitchFamily="18" charset="0"/>
                <a:cs typeface="Times New Roman" pitchFamily="18" charset="0"/>
              </a:rPr>
              <a:t> </a:t>
            </a:r>
            <a:r>
              <a:rPr lang="en-US" dirty="0">
                <a:cs typeface="Calibri" pitchFamily="34" charset="0"/>
              </a:rPr>
              <a:t>as</a:t>
            </a:r>
            <a:r>
              <a:rPr lang="en-US" dirty="0">
                <a:latin typeface="Times New Roman" pitchFamily="18" charset="0"/>
                <a:cs typeface="Times New Roman" pitchFamily="18" charset="0"/>
              </a:rPr>
              <a:t> </a:t>
            </a:r>
            <a:r>
              <a:rPr lang="en-US" dirty="0">
                <a:cs typeface="Calibri" pitchFamily="34" charset="0"/>
              </a:rPr>
              <a:t>well</a:t>
            </a:r>
            <a:r>
              <a:rPr lang="en-US" dirty="0">
                <a:latin typeface="Times New Roman" pitchFamily="18" charset="0"/>
                <a:cs typeface="Times New Roman" pitchFamily="18" charset="0"/>
              </a:rPr>
              <a:t> </a:t>
            </a:r>
            <a:r>
              <a:rPr lang="en-US" dirty="0" smtClean="0">
                <a:cs typeface="Calibri" pitchFamily="34" charset="0"/>
              </a:rPr>
              <a:t>as</a:t>
            </a:r>
            <a:r>
              <a:rPr lang="en-US" dirty="0" smtClean="0">
                <a:latin typeface="Times New Roman" pitchFamily="18" charset="0"/>
                <a:cs typeface="Times New Roman" pitchFamily="18" charset="0"/>
              </a:rPr>
              <a:t> </a:t>
            </a:r>
            <a:r>
              <a:rPr lang="en-US" i="1" dirty="0">
                <a:cs typeface="Calibri" pitchFamily="34" charset="0"/>
              </a:rPr>
              <a:t>urban</a:t>
            </a:r>
            <a:r>
              <a:rPr lang="en-US" i="1" dirty="0">
                <a:latin typeface="Times New Roman" pitchFamily="18" charset="0"/>
                <a:cs typeface="Times New Roman" pitchFamily="18" charset="0"/>
              </a:rPr>
              <a:t> </a:t>
            </a:r>
            <a:r>
              <a:rPr lang="en-US" i="1" dirty="0">
                <a:cs typeface="Calibri" pitchFamily="34" charset="0"/>
              </a:rPr>
              <a:t>runoff</a:t>
            </a:r>
            <a:r>
              <a:rPr lang="en-US" i="1" dirty="0">
                <a:latin typeface="Times New Roman" pitchFamily="18" charset="0"/>
                <a:cs typeface="Times New Roman" pitchFamily="18" charset="0"/>
              </a:rPr>
              <a:t>  </a:t>
            </a:r>
            <a:r>
              <a:rPr lang="en-US" dirty="0">
                <a:cs typeface="Calibri" pitchFamily="34" charset="0"/>
              </a:rPr>
              <a:t>and</a:t>
            </a:r>
            <a:r>
              <a:rPr lang="en-US" dirty="0">
                <a:latin typeface="Times New Roman" pitchFamily="18" charset="0"/>
                <a:cs typeface="Times New Roman" pitchFamily="18" charset="0"/>
              </a:rPr>
              <a:t>  </a:t>
            </a:r>
            <a:r>
              <a:rPr lang="en-US" i="1" dirty="0">
                <a:cs typeface="Calibri" pitchFamily="34" charset="0"/>
              </a:rPr>
              <a:t>runoff</a:t>
            </a:r>
            <a:r>
              <a:rPr lang="en-US" i="1" dirty="0">
                <a:latin typeface="Times New Roman" pitchFamily="18" charset="0"/>
                <a:cs typeface="Times New Roman" pitchFamily="18" charset="0"/>
              </a:rPr>
              <a:t>  </a:t>
            </a:r>
            <a:r>
              <a:rPr lang="en-US" i="1" dirty="0">
                <a:cs typeface="Calibri" pitchFamily="34" charset="0"/>
              </a:rPr>
              <a:t>from</a:t>
            </a:r>
            <a:r>
              <a:rPr lang="en-US" i="1" dirty="0">
                <a:latin typeface="Times New Roman" pitchFamily="18" charset="0"/>
                <a:cs typeface="Times New Roman" pitchFamily="18" charset="0"/>
              </a:rPr>
              <a:t>  </a:t>
            </a:r>
            <a:r>
              <a:rPr lang="en-US" i="1" dirty="0">
                <a:cs typeface="Calibri" pitchFamily="34" charset="0"/>
              </a:rPr>
              <a:t>the</a:t>
            </a:r>
            <a:r>
              <a:rPr lang="en-US" i="1" dirty="0">
                <a:latin typeface="Times New Roman" pitchFamily="18" charset="0"/>
                <a:cs typeface="Times New Roman" pitchFamily="18" charset="0"/>
              </a:rPr>
              <a:t>  </a:t>
            </a:r>
            <a:r>
              <a:rPr lang="en-US" i="1" dirty="0">
                <a:cs typeface="Calibri" pitchFamily="34" charset="0"/>
              </a:rPr>
              <a:t>construction</a:t>
            </a:r>
            <a:r>
              <a:rPr lang="en-US" i="1" dirty="0">
                <a:latin typeface="Times New Roman" pitchFamily="18" charset="0"/>
                <a:cs typeface="Times New Roman" pitchFamily="18" charset="0"/>
              </a:rPr>
              <a:t>  </a:t>
            </a:r>
            <a:r>
              <a:rPr lang="en-US" i="1" dirty="0">
                <a:cs typeface="Calibri" pitchFamily="34" charset="0"/>
              </a:rPr>
              <a:t>of</a:t>
            </a:r>
            <a:r>
              <a:rPr lang="en-US" i="1" dirty="0">
                <a:latin typeface="Times New Roman" pitchFamily="18" charset="0"/>
                <a:cs typeface="Times New Roman" pitchFamily="18" charset="0"/>
              </a:rPr>
              <a:t> </a:t>
            </a:r>
            <a:r>
              <a:rPr lang="en-US" i="1" dirty="0">
                <a:cs typeface="Calibri" pitchFamily="34" charset="0"/>
              </a:rPr>
              <a:t>roads,</a:t>
            </a:r>
            <a:r>
              <a:rPr lang="en-US" i="1" dirty="0">
                <a:latin typeface="Times New Roman" pitchFamily="18" charset="0"/>
                <a:cs typeface="Times New Roman" pitchFamily="18" charset="0"/>
              </a:rPr>
              <a:t>     </a:t>
            </a:r>
            <a:r>
              <a:rPr lang="en-US" i="1" dirty="0">
                <a:cs typeface="Calibri" pitchFamily="34" charset="0"/>
              </a:rPr>
              <a:t>buildings,</a:t>
            </a:r>
            <a:r>
              <a:rPr lang="en-US" i="1" dirty="0">
                <a:latin typeface="Times New Roman" pitchFamily="18" charset="0"/>
                <a:cs typeface="Times New Roman" pitchFamily="18" charset="0"/>
              </a:rPr>
              <a:t>     </a:t>
            </a:r>
            <a:r>
              <a:rPr lang="en-US" i="1" dirty="0">
                <a:cs typeface="Calibri" pitchFamily="34" charset="0"/>
              </a:rPr>
              <a:t>ports,</a:t>
            </a:r>
            <a:r>
              <a:rPr lang="en-US" i="1" dirty="0">
                <a:latin typeface="Times New Roman" pitchFamily="18" charset="0"/>
                <a:cs typeface="Times New Roman" pitchFamily="18" charset="0"/>
              </a:rPr>
              <a:t>     </a:t>
            </a:r>
            <a:r>
              <a:rPr lang="en-US" i="1" dirty="0">
                <a:cs typeface="Calibri" pitchFamily="34" charset="0"/>
              </a:rPr>
              <a:t>channels</a:t>
            </a:r>
            <a:r>
              <a:rPr lang="en-US" dirty="0">
                <a:cs typeface="Calibri" pitchFamily="34" charset="0"/>
              </a:rPr>
              <a:t>,</a:t>
            </a:r>
            <a:r>
              <a:rPr lang="en-US" dirty="0">
                <a:latin typeface="Times New Roman" pitchFamily="18" charset="0"/>
                <a:cs typeface="Times New Roman" pitchFamily="18" charset="0"/>
              </a:rPr>
              <a:t>     </a:t>
            </a:r>
            <a:r>
              <a:rPr lang="en-US" dirty="0" smtClean="0">
                <a:cs typeface="Calibri" pitchFamily="34" charset="0"/>
              </a:rPr>
              <a:t>and </a:t>
            </a:r>
            <a:r>
              <a:rPr lang="en-US" i="1" dirty="0" err="1" smtClean="0">
                <a:cs typeface="Calibri" pitchFamily="34" charset="0"/>
              </a:rPr>
              <a:t>harbours</a:t>
            </a:r>
            <a:r>
              <a:rPr lang="en-US" i="1" dirty="0" smtClean="0">
                <a:cs typeface="Calibri" pitchFamily="34" charset="0"/>
              </a:rPr>
              <a:t>,</a:t>
            </a:r>
            <a:r>
              <a:rPr lang="en-US" i="1" dirty="0" smtClean="0">
                <a:latin typeface="Times New Roman" pitchFamily="18" charset="0"/>
                <a:cs typeface="Times New Roman" pitchFamily="18" charset="0"/>
              </a:rPr>
              <a:t>  </a:t>
            </a:r>
            <a:r>
              <a:rPr lang="en-US" dirty="0" smtClean="0">
                <a:cs typeface="Calibri" pitchFamily="34" charset="0"/>
              </a:rPr>
              <a:t>can</a:t>
            </a:r>
            <a:r>
              <a:rPr lang="en-US" dirty="0" smtClean="0">
                <a:latin typeface="Times New Roman" pitchFamily="18" charset="0"/>
                <a:cs typeface="Times New Roman" pitchFamily="18" charset="0"/>
              </a:rPr>
              <a:t>  </a:t>
            </a:r>
            <a:r>
              <a:rPr lang="en-US" dirty="0" smtClean="0">
                <a:cs typeface="Calibri" pitchFamily="34" charset="0"/>
              </a:rPr>
              <a:t>carry</a:t>
            </a:r>
            <a:r>
              <a:rPr lang="en-US" dirty="0" smtClean="0">
                <a:latin typeface="Times New Roman" pitchFamily="18" charset="0"/>
                <a:cs typeface="Times New Roman" pitchFamily="18" charset="0"/>
              </a:rPr>
              <a:t>  </a:t>
            </a:r>
            <a:r>
              <a:rPr lang="en-US" dirty="0" smtClean="0">
                <a:cs typeface="Calibri" pitchFamily="34" charset="0"/>
              </a:rPr>
              <a:t>soil</a:t>
            </a:r>
            <a:r>
              <a:rPr lang="en-US" dirty="0" smtClean="0">
                <a:latin typeface="Times New Roman" pitchFamily="18" charset="0"/>
                <a:cs typeface="Times New Roman" pitchFamily="18" charset="0"/>
              </a:rPr>
              <a:t>  </a:t>
            </a:r>
            <a:r>
              <a:rPr lang="en-US" dirty="0" smtClean="0">
                <a:cs typeface="Calibri" pitchFamily="34" charset="0"/>
              </a:rPr>
              <a:t>and</a:t>
            </a:r>
            <a:r>
              <a:rPr lang="en-US" dirty="0" smtClean="0">
                <a:latin typeface="Times New Roman" pitchFamily="18" charset="0"/>
                <a:cs typeface="Times New Roman" pitchFamily="18" charset="0"/>
              </a:rPr>
              <a:t>  </a:t>
            </a:r>
            <a:r>
              <a:rPr lang="en-US" dirty="0" smtClean="0">
                <a:cs typeface="Calibri" pitchFamily="34" charset="0"/>
              </a:rPr>
              <a:t>particles</a:t>
            </a:r>
            <a:r>
              <a:rPr lang="en-US" dirty="0" smtClean="0">
                <a:latin typeface="Times New Roman" pitchFamily="18" charset="0"/>
                <a:cs typeface="Times New Roman" pitchFamily="18" charset="0"/>
              </a:rPr>
              <a:t>  </a:t>
            </a:r>
            <a:r>
              <a:rPr lang="en-US" dirty="0" smtClean="0">
                <a:cs typeface="Calibri" pitchFamily="34" charset="0"/>
              </a:rPr>
              <a:t>laden</a:t>
            </a:r>
            <a:r>
              <a:rPr lang="en-US" dirty="0" smtClean="0">
                <a:latin typeface="Times New Roman" pitchFamily="18" charset="0"/>
                <a:cs typeface="Times New Roman" pitchFamily="18" charset="0"/>
              </a:rPr>
              <a:t> </a:t>
            </a:r>
            <a:r>
              <a:rPr lang="en-US" dirty="0" smtClean="0">
                <a:cs typeface="Calibri" pitchFamily="34" charset="0"/>
              </a:rPr>
              <a:t>with</a:t>
            </a:r>
            <a:r>
              <a:rPr lang="en-US" dirty="0" smtClean="0">
                <a:latin typeface="Times New Roman" pitchFamily="18" charset="0"/>
                <a:cs typeface="Times New Roman" pitchFamily="18" charset="0"/>
              </a:rPr>
              <a:t>   </a:t>
            </a:r>
            <a:r>
              <a:rPr lang="en-US" dirty="0" smtClean="0">
                <a:cs typeface="Calibri" pitchFamily="34" charset="0"/>
              </a:rPr>
              <a:t>carbon,</a:t>
            </a:r>
            <a:r>
              <a:rPr lang="en-US" dirty="0" smtClean="0">
                <a:latin typeface="Times New Roman" pitchFamily="18" charset="0"/>
                <a:cs typeface="Times New Roman" pitchFamily="18" charset="0"/>
              </a:rPr>
              <a:t>   </a:t>
            </a:r>
            <a:r>
              <a:rPr lang="en-US" dirty="0" smtClean="0">
                <a:cs typeface="Calibri" pitchFamily="34" charset="0"/>
              </a:rPr>
              <a:t>nitrogen,</a:t>
            </a:r>
            <a:r>
              <a:rPr lang="en-US" dirty="0" smtClean="0">
                <a:latin typeface="Times New Roman" pitchFamily="18" charset="0"/>
                <a:cs typeface="Times New Roman" pitchFamily="18" charset="0"/>
              </a:rPr>
              <a:t>   </a:t>
            </a:r>
            <a:r>
              <a:rPr lang="en-US" dirty="0" smtClean="0">
                <a:cs typeface="Calibri" pitchFamily="34" charset="0"/>
              </a:rPr>
              <a:t>phosphorus,</a:t>
            </a:r>
            <a:r>
              <a:rPr lang="en-US" dirty="0" smtClean="0">
                <a:latin typeface="Times New Roman" pitchFamily="18" charset="0"/>
                <a:cs typeface="Times New Roman" pitchFamily="18" charset="0"/>
              </a:rPr>
              <a:t>   </a:t>
            </a:r>
            <a:r>
              <a:rPr lang="en-US" dirty="0" smtClean="0">
                <a:cs typeface="Calibri" pitchFamily="34" charset="0"/>
              </a:rPr>
              <a:t>and</a:t>
            </a:r>
            <a:r>
              <a:rPr lang="en-US" dirty="0" smtClean="0">
                <a:latin typeface="Times New Roman" pitchFamily="18" charset="0"/>
                <a:cs typeface="Times New Roman" pitchFamily="18" charset="0"/>
              </a:rPr>
              <a:t> </a:t>
            </a:r>
            <a:r>
              <a:rPr lang="en-US" dirty="0" smtClean="0">
                <a:cs typeface="Calibri" pitchFamily="34" charset="0"/>
              </a:rPr>
              <a:t>minerals.</a:t>
            </a:r>
            <a:r>
              <a:rPr lang="en-US" dirty="0" smtClean="0">
                <a:latin typeface="Times New Roman" pitchFamily="18" charset="0"/>
                <a:cs typeface="Times New Roman" pitchFamily="18" charset="0"/>
              </a:rPr>
              <a:t>  </a:t>
            </a:r>
          </a:p>
          <a:p>
            <a:pPr marL="12700" algn="just"/>
            <a:endParaRPr lang="en-US" dirty="0">
              <a:cs typeface="Calibri" pitchFamily="34" charset="0"/>
            </a:endParaRPr>
          </a:p>
        </p:txBody>
      </p:sp>
      <p:sp>
        <p:nvSpPr>
          <p:cNvPr id="5" name="object 5"/>
          <p:cNvSpPr txBox="1"/>
          <p:nvPr/>
        </p:nvSpPr>
        <p:spPr>
          <a:xfrm>
            <a:off x="457200" y="3733800"/>
            <a:ext cx="4283075" cy="1938992"/>
          </a:xfrm>
          <a:prstGeom prst="rect">
            <a:avLst/>
          </a:prstGeom>
        </p:spPr>
        <p:txBody>
          <a:bodyPr wrap="square" lIns="0" tIns="0" rIns="0" bIns="0">
            <a:spAutoFit/>
          </a:bodyPr>
          <a:lstStyle/>
          <a:p>
            <a:pPr marL="12700" algn="just"/>
            <a:endParaRPr lang="en-US" dirty="0" smtClean="0">
              <a:latin typeface="Times New Roman" pitchFamily="18" charset="0"/>
              <a:cs typeface="Times New Roman" pitchFamily="18" charset="0"/>
            </a:endParaRPr>
          </a:p>
          <a:p>
            <a:pPr marL="12700" algn="just"/>
            <a:r>
              <a:rPr lang="en-US" dirty="0" smtClean="0">
                <a:cs typeface="Calibri" pitchFamily="34" charset="0"/>
              </a:rPr>
              <a:t>This</a:t>
            </a:r>
            <a:r>
              <a:rPr lang="en-US" dirty="0" smtClean="0">
                <a:latin typeface="Times New Roman" pitchFamily="18" charset="0"/>
                <a:cs typeface="Times New Roman" pitchFamily="18" charset="0"/>
              </a:rPr>
              <a:t>  </a:t>
            </a:r>
            <a:r>
              <a:rPr lang="en-US" dirty="0">
                <a:cs typeface="Calibri" pitchFamily="34" charset="0"/>
              </a:rPr>
              <a:t>nutrient-rich</a:t>
            </a:r>
            <a:r>
              <a:rPr lang="en-US" dirty="0">
                <a:latin typeface="Times New Roman" pitchFamily="18" charset="0"/>
                <a:cs typeface="Times New Roman" pitchFamily="18" charset="0"/>
              </a:rPr>
              <a:t>  </a:t>
            </a:r>
            <a:r>
              <a:rPr lang="en-US" dirty="0">
                <a:cs typeface="Calibri" pitchFamily="34" charset="0"/>
              </a:rPr>
              <a:t>water</a:t>
            </a:r>
            <a:r>
              <a:rPr lang="en-US" dirty="0">
                <a:latin typeface="Times New Roman" pitchFamily="18" charset="0"/>
                <a:cs typeface="Times New Roman" pitchFamily="18" charset="0"/>
              </a:rPr>
              <a:t>  </a:t>
            </a:r>
            <a:r>
              <a:rPr lang="en-US" dirty="0">
                <a:cs typeface="Calibri" pitchFamily="34" charset="0"/>
              </a:rPr>
              <a:t>can</a:t>
            </a:r>
            <a:r>
              <a:rPr lang="en-US" dirty="0">
                <a:latin typeface="Times New Roman" pitchFamily="18" charset="0"/>
                <a:cs typeface="Times New Roman" pitchFamily="18" charset="0"/>
              </a:rPr>
              <a:t>  </a:t>
            </a:r>
            <a:r>
              <a:rPr lang="en-US" dirty="0">
                <a:cs typeface="Calibri" pitchFamily="34" charset="0"/>
              </a:rPr>
              <a:t>cause</a:t>
            </a:r>
            <a:r>
              <a:rPr lang="en-US" dirty="0">
                <a:latin typeface="Times New Roman" pitchFamily="18" charset="0"/>
                <a:cs typeface="Times New Roman" pitchFamily="18" charset="0"/>
              </a:rPr>
              <a:t> </a:t>
            </a:r>
            <a:r>
              <a:rPr lang="en-US" dirty="0">
                <a:cs typeface="Calibri" pitchFamily="34" charset="0"/>
              </a:rPr>
              <a:t>fleshy</a:t>
            </a:r>
            <a:r>
              <a:rPr lang="en-US" dirty="0">
                <a:latin typeface="Times New Roman" pitchFamily="18" charset="0"/>
                <a:cs typeface="Times New Roman" pitchFamily="18" charset="0"/>
              </a:rPr>
              <a:t>  </a:t>
            </a:r>
            <a:r>
              <a:rPr lang="en-US" dirty="0">
                <a:cs typeface="Calibri" pitchFamily="34" charset="0"/>
              </a:rPr>
              <a:t>algae</a:t>
            </a:r>
            <a:r>
              <a:rPr lang="en-US" dirty="0">
                <a:latin typeface="Times New Roman" pitchFamily="18" charset="0"/>
                <a:cs typeface="Times New Roman" pitchFamily="18" charset="0"/>
              </a:rPr>
              <a:t>  </a:t>
            </a:r>
            <a:r>
              <a:rPr lang="en-US" dirty="0">
                <a:cs typeface="Calibri" pitchFamily="34" charset="0"/>
              </a:rPr>
              <a:t>and</a:t>
            </a:r>
            <a:r>
              <a:rPr lang="en-US" dirty="0">
                <a:latin typeface="Times New Roman" pitchFamily="18" charset="0"/>
                <a:cs typeface="Times New Roman" pitchFamily="18" charset="0"/>
              </a:rPr>
              <a:t>  </a:t>
            </a:r>
            <a:r>
              <a:rPr lang="en-US" dirty="0">
                <a:cs typeface="Calibri" pitchFamily="34" charset="0"/>
              </a:rPr>
              <a:t>phytoplankton</a:t>
            </a:r>
            <a:r>
              <a:rPr lang="en-US" dirty="0">
                <a:latin typeface="Times New Roman" pitchFamily="18" charset="0"/>
                <a:cs typeface="Times New Roman" pitchFamily="18" charset="0"/>
              </a:rPr>
              <a:t>  </a:t>
            </a:r>
            <a:r>
              <a:rPr lang="en-US" dirty="0">
                <a:cs typeface="Calibri" pitchFamily="34" charset="0"/>
              </a:rPr>
              <a:t>to</a:t>
            </a:r>
            <a:r>
              <a:rPr lang="en-US" dirty="0">
                <a:latin typeface="Times New Roman" pitchFamily="18" charset="0"/>
                <a:cs typeface="Times New Roman" pitchFamily="18" charset="0"/>
              </a:rPr>
              <a:t>  </a:t>
            </a:r>
            <a:r>
              <a:rPr lang="en-US" dirty="0">
                <a:cs typeface="Calibri" pitchFamily="34" charset="0"/>
              </a:rPr>
              <a:t>thrive</a:t>
            </a:r>
            <a:r>
              <a:rPr lang="en-US" dirty="0">
                <a:latin typeface="Times New Roman" pitchFamily="18" charset="0"/>
                <a:cs typeface="Times New Roman" pitchFamily="18" charset="0"/>
              </a:rPr>
              <a:t>  </a:t>
            </a:r>
            <a:r>
              <a:rPr lang="en-US" dirty="0">
                <a:cs typeface="Calibri" pitchFamily="34" charset="0"/>
              </a:rPr>
              <a:t>in</a:t>
            </a:r>
            <a:r>
              <a:rPr lang="en-US" dirty="0">
                <a:latin typeface="Times New Roman" pitchFamily="18" charset="0"/>
                <a:cs typeface="Times New Roman" pitchFamily="18" charset="0"/>
              </a:rPr>
              <a:t> </a:t>
            </a:r>
            <a:r>
              <a:rPr lang="en-US" dirty="0">
                <a:cs typeface="Calibri" pitchFamily="34" charset="0"/>
              </a:rPr>
              <a:t>coastal</a:t>
            </a:r>
            <a:r>
              <a:rPr lang="en-US" dirty="0">
                <a:latin typeface="Times New Roman" pitchFamily="18" charset="0"/>
                <a:cs typeface="Times New Roman" pitchFamily="18" charset="0"/>
              </a:rPr>
              <a:t> </a:t>
            </a:r>
            <a:r>
              <a:rPr lang="en-US" dirty="0">
                <a:cs typeface="Calibri" pitchFamily="34" charset="0"/>
              </a:rPr>
              <a:t>areas,</a:t>
            </a:r>
            <a:r>
              <a:rPr lang="en-US" dirty="0">
                <a:latin typeface="Times New Roman" pitchFamily="18" charset="0"/>
                <a:cs typeface="Times New Roman" pitchFamily="18" charset="0"/>
              </a:rPr>
              <a:t> </a:t>
            </a:r>
            <a:r>
              <a:rPr lang="en-US" dirty="0">
                <a:cs typeface="Calibri" pitchFamily="34" charset="0"/>
              </a:rPr>
              <a:t>known</a:t>
            </a:r>
            <a:r>
              <a:rPr lang="en-US" dirty="0">
                <a:latin typeface="Times New Roman" pitchFamily="18" charset="0"/>
                <a:cs typeface="Times New Roman" pitchFamily="18" charset="0"/>
              </a:rPr>
              <a:t> </a:t>
            </a:r>
            <a:r>
              <a:rPr lang="en-US" dirty="0">
                <a:cs typeface="Calibri" pitchFamily="34" charset="0"/>
              </a:rPr>
              <a:t>as</a:t>
            </a:r>
            <a:r>
              <a:rPr lang="en-US" dirty="0">
                <a:latin typeface="Times New Roman" pitchFamily="18" charset="0"/>
                <a:cs typeface="Times New Roman" pitchFamily="18" charset="0"/>
              </a:rPr>
              <a:t> </a:t>
            </a:r>
            <a:r>
              <a:rPr lang="en-US" dirty="0">
                <a:cs typeface="Calibri" pitchFamily="34" charset="0"/>
              </a:rPr>
              <a:t>algal</a:t>
            </a:r>
            <a:r>
              <a:rPr lang="en-US" dirty="0">
                <a:latin typeface="Times New Roman" pitchFamily="18" charset="0"/>
                <a:cs typeface="Times New Roman" pitchFamily="18" charset="0"/>
              </a:rPr>
              <a:t> </a:t>
            </a:r>
            <a:r>
              <a:rPr lang="en-US" dirty="0">
                <a:cs typeface="Calibri" pitchFamily="34" charset="0"/>
              </a:rPr>
              <a:t>blooms,</a:t>
            </a:r>
            <a:r>
              <a:rPr lang="en-US" dirty="0">
                <a:latin typeface="Times New Roman" pitchFamily="18" charset="0"/>
                <a:cs typeface="Times New Roman" pitchFamily="18" charset="0"/>
              </a:rPr>
              <a:t> </a:t>
            </a:r>
            <a:r>
              <a:rPr lang="en-US" dirty="0">
                <a:cs typeface="Calibri" pitchFamily="34" charset="0"/>
              </a:rPr>
              <a:t>which</a:t>
            </a:r>
            <a:r>
              <a:rPr lang="en-US" dirty="0">
                <a:latin typeface="Times New Roman" pitchFamily="18" charset="0"/>
                <a:cs typeface="Times New Roman" pitchFamily="18" charset="0"/>
              </a:rPr>
              <a:t> </a:t>
            </a:r>
            <a:r>
              <a:rPr lang="en-US" dirty="0">
                <a:cs typeface="Calibri" pitchFamily="34" charset="0"/>
              </a:rPr>
              <a:t>have</a:t>
            </a:r>
            <a:r>
              <a:rPr lang="en-US" dirty="0">
                <a:latin typeface="Times New Roman" pitchFamily="18" charset="0"/>
                <a:cs typeface="Times New Roman" pitchFamily="18" charset="0"/>
              </a:rPr>
              <a:t>    </a:t>
            </a:r>
            <a:r>
              <a:rPr lang="en-US" dirty="0">
                <a:cs typeface="Calibri" pitchFamily="34" charset="0"/>
              </a:rPr>
              <a:t>the</a:t>
            </a:r>
            <a:r>
              <a:rPr lang="en-US" dirty="0">
                <a:latin typeface="Times New Roman" pitchFamily="18" charset="0"/>
                <a:cs typeface="Times New Roman" pitchFamily="18" charset="0"/>
              </a:rPr>
              <a:t>    </a:t>
            </a:r>
            <a:r>
              <a:rPr lang="en-US" dirty="0">
                <a:cs typeface="Calibri" pitchFamily="34" charset="0"/>
              </a:rPr>
              <a:t>potential</a:t>
            </a:r>
            <a:r>
              <a:rPr lang="en-US" dirty="0">
                <a:latin typeface="Times New Roman" pitchFamily="18" charset="0"/>
                <a:cs typeface="Times New Roman" pitchFamily="18" charset="0"/>
              </a:rPr>
              <a:t>    </a:t>
            </a:r>
            <a:r>
              <a:rPr lang="en-US" dirty="0">
                <a:cs typeface="Calibri" pitchFamily="34" charset="0"/>
              </a:rPr>
              <a:t>to</a:t>
            </a:r>
            <a:r>
              <a:rPr lang="en-US" dirty="0">
                <a:latin typeface="Times New Roman" pitchFamily="18" charset="0"/>
                <a:cs typeface="Times New Roman" pitchFamily="18" charset="0"/>
              </a:rPr>
              <a:t>    </a:t>
            </a:r>
            <a:r>
              <a:rPr lang="en-US" dirty="0">
                <a:cs typeface="Calibri" pitchFamily="34" charset="0"/>
              </a:rPr>
              <a:t>create</a:t>
            </a:r>
            <a:r>
              <a:rPr lang="en-US" dirty="0">
                <a:latin typeface="Times New Roman" pitchFamily="18" charset="0"/>
                <a:cs typeface="Times New Roman" pitchFamily="18" charset="0"/>
              </a:rPr>
              <a:t>    </a:t>
            </a:r>
            <a:r>
              <a:rPr lang="en-US" dirty="0" smtClean="0">
                <a:cs typeface="Calibri" pitchFamily="34" charset="0"/>
              </a:rPr>
              <a:t>anaerobic</a:t>
            </a:r>
            <a:r>
              <a:rPr lang="en-US" dirty="0" smtClean="0">
                <a:latin typeface="Times New Roman" pitchFamily="18" charset="0"/>
                <a:cs typeface="Times New Roman" pitchFamily="18" charset="0"/>
              </a:rPr>
              <a:t> </a:t>
            </a:r>
            <a:r>
              <a:rPr lang="en-US" dirty="0">
                <a:cs typeface="Calibri" pitchFamily="34" charset="0"/>
              </a:rPr>
              <a:t>conditions</a:t>
            </a:r>
            <a:r>
              <a:rPr lang="en-US" dirty="0">
                <a:latin typeface="Times New Roman" pitchFamily="18" charset="0"/>
                <a:cs typeface="Times New Roman" pitchFamily="18" charset="0"/>
              </a:rPr>
              <a:t> </a:t>
            </a:r>
            <a:r>
              <a:rPr lang="en-US" dirty="0">
                <a:cs typeface="Calibri" pitchFamily="34" charset="0"/>
              </a:rPr>
              <a:t>by</a:t>
            </a:r>
            <a:r>
              <a:rPr lang="en-US" dirty="0">
                <a:latin typeface="Times New Roman" pitchFamily="18" charset="0"/>
                <a:cs typeface="Times New Roman" pitchFamily="18" charset="0"/>
              </a:rPr>
              <a:t> </a:t>
            </a:r>
            <a:r>
              <a:rPr lang="en-US" dirty="0">
                <a:cs typeface="Calibri" pitchFamily="34" charset="0"/>
              </a:rPr>
              <a:t>using</a:t>
            </a:r>
            <a:r>
              <a:rPr lang="en-US" dirty="0">
                <a:latin typeface="Times New Roman" pitchFamily="18" charset="0"/>
                <a:cs typeface="Times New Roman" pitchFamily="18" charset="0"/>
              </a:rPr>
              <a:t> </a:t>
            </a:r>
            <a:r>
              <a:rPr lang="en-US" dirty="0">
                <a:cs typeface="Calibri" pitchFamily="34" charset="0"/>
              </a:rPr>
              <a:t>all</a:t>
            </a:r>
            <a:r>
              <a:rPr lang="en-US" dirty="0">
                <a:latin typeface="Times New Roman" pitchFamily="18" charset="0"/>
                <a:cs typeface="Times New Roman" pitchFamily="18" charset="0"/>
              </a:rPr>
              <a:t> </a:t>
            </a:r>
            <a:r>
              <a:rPr lang="en-US" dirty="0">
                <a:cs typeface="Calibri" pitchFamily="34" charset="0"/>
              </a:rPr>
              <a:t>available</a:t>
            </a:r>
            <a:r>
              <a:rPr lang="en-US" dirty="0">
                <a:latin typeface="Times New Roman" pitchFamily="18" charset="0"/>
                <a:cs typeface="Times New Roman" pitchFamily="18" charset="0"/>
              </a:rPr>
              <a:t> </a:t>
            </a:r>
            <a:r>
              <a:rPr lang="en-US" dirty="0">
                <a:cs typeface="Calibri" pitchFamily="34" charset="0"/>
              </a:rPr>
              <a:t>oxygen</a:t>
            </a:r>
          </a:p>
        </p:txBody>
      </p:sp>
      <p:sp>
        <p:nvSpPr>
          <p:cNvPr id="11270" name="object 6"/>
          <p:cNvSpPr txBox="1">
            <a:spLocks noChangeArrowheads="1"/>
          </p:cNvSpPr>
          <p:nvPr/>
        </p:nvSpPr>
        <p:spPr bwMode="auto">
          <a:xfrm>
            <a:off x="79375" y="4116388"/>
            <a:ext cx="139700" cy="254000"/>
          </a:xfrm>
          <a:prstGeom prst="rect">
            <a:avLst/>
          </a:prstGeom>
          <a:noFill/>
          <a:ln w="9525">
            <a:noFill/>
            <a:miter lim="800000"/>
            <a:headEnd/>
            <a:tailEnd/>
          </a:ln>
        </p:spPr>
        <p:txBody>
          <a:bodyPr lIns="0" tIns="0" rIns="0" bIns="0">
            <a:spAutoFit/>
          </a:bodyPr>
          <a:lstStyle/>
          <a:p>
            <a:pPr marL="12700"/>
            <a:r>
              <a:rPr lang="en-US">
                <a:cs typeface="Calibri" pitchFamily="34" charset="0"/>
              </a:rPr>
              <a:t>•</a:t>
            </a:r>
          </a:p>
        </p:txBody>
      </p:sp>
      <p:sp>
        <p:nvSpPr>
          <p:cNvPr id="11272" name="object 8"/>
          <p:cNvSpPr>
            <a:spLocks noChangeArrowheads="1"/>
          </p:cNvSpPr>
          <p:nvPr/>
        </p:nvSpPr>
        <p:spPr bwMode="auto">
          <a:xfrm>
            <a:off x="4919663" y="1646238"/>
            <a:ext cx="3359150" cy="5211762"/>
          </a:xfrm>
          <a:prstGeom prst="rect">
            <a:avLst/>
          </a:prstGeom>
          <a:blipFill dpi="0" rotWithShape="1">
            <a:blip r:embed="rId3"/>
            <a:srcRect/>
            <a:stretch>
              <a:fillRect/>
            </a:stretch>
          </a:blipFill>
          <a:ln w="9525">
            <a:noFill/>
            <a:miter lim="800000"/>
            <a:headEnd/>
            <a:tailEnd/>
          </a:ln>
        </p:spPr>
        <p:txBody>
          <a:bodyPr lIns="0" tIns="0" rIns="0" bIns="0"/>
          <a:lstStyle/>
          <a:p>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8600" y="1295400"/>
            <a:ext cx="4856162" cy="4411464"/>
          </a:xfrm>
          <a:prstGeom prst="rect">
            <a:avLst/>
          </a:prstGeom>
        </p:spPr>
        <p:txBody>
          <a:bodyPr lIns="0" tIns="0" rIns="0" bIns="0">
            <a:spAutoFit/>
          </a:bodyPr>
          <a:lstStyle/>
          <a:p>
            <a:pPr marL="12700" algn="just"/>
            <a:r>
              <a:rPr lang="en-US" dirty="0">
                <a:latin typeface="Arial" charset="0"/>
              </a:rPr>
              <a:t>Ships</a:t>
            </a:r>
            <a:r>
              <a:rPr lang="en-US" dirty="0">
                <a:latin typeface="Times New Roman" pitchFamily="18" charset="0"/>
                <a:cs typeface="Times New Roman" pitchFamily="18" charset="0"/>
              </a:rPr>
              <a:t>   </a:t>
            </a:r>
            <a:r>
              <a:rPr lang="en-US" dirty="0">
                <a:latin typeface="Arial" charset="0"/>
              </a:rPr>
              <a:t>can</a:t>
            </a:r>
            <a:r>
              <a:rPr lang="en-US" dirty="0">
                <a:latin typeface="Times New Roman" pitchFamily="18" charset="0"/>
                <a:cs typeface="Times New Roman" pitchFamily="18" charset="0"/>
              </a:rPr>
              <a:t>   </a:t>
            </a:r>
            <a:r>
              <a:rPr lang="en-US" dirty="0">
                <a:latin typeface="Arial" charset="0"/>
              </a:rPr>
              <a:t>pollute</a:t>
            </a:r>
            <a:r>
              <a:rPr lang="en-US" dirty="0">
                <a:latin typeface="Times New Roman" pitchFamily="18" charset="0"/>
                <a:cs typeface="Times New Roman" pitchFamily="18" charset="0"/>
              </a:rPr>
              <a:t>   </a:t>
            </a:r>
            <a:r>
              <a:rPr lang="en-US" dirty="0">
                <a:latin typeface="Arial" charset="0"/>
              </a:rPr>
              <a:t>waterways</a:t>
            </a:r>
            <a:r>
              <a:rPr lang="en-US" dirty="0">
                <a:latin typeface="Times New Roman" pitchFamily="18" charset="0"/>
                <a:cs typeface="Times New Roman" pitchFamily="18" charset="0"/>
              </a:rPr>
              <a:t>   </a:t>
            </a:r>
            <a:r>
              <a:rPr lang="en-US" dirty="0">
                <a:latin typeface="Arial" charset="0"/>
              </a:rPr>
              <a:t>and</a:t>
            </a:r>
            <a:r>
              <a:rPr lang="en-US" dirty="0">
                <a:latin typeface="Times New Roman" pitchFamily="18" charset="0"/>
                <a:cs typeface="Times New Roman" pitchFamily="18" charset="0"/>
              </a:rPr>
              <a:t>   </a:t>
            </a:r>
            <a:r>
              <a:rPr lang="en-US" dirty="0">
                <a:latin typeface="Arial" charset="0"/>
              </a:rPr>
              <a:t>oceans</a:t>
            </a:r>
            <a:r>
              <a:rPr lang="en-US" dirty="0">
                <a:latin typeface="Times New Roman" pitchFamily="18" charset="0"/>
                <a:cs typeface="Times New Roman" pitchFamily="18" charset="0"/>
              </a:rPr>
              <a:t>   </a:t>
            </a:r>
            <a:r>
              <a:rPr lang="en-US" dirty="0">
                <a:latin typeface="Arial" charset="0"/>
              </a:rPr>
              <a:t>in</a:t>
            </a:r>
            <a:r>
              <a:rPr lang="en-US" dirty="0">
                <a:latin typeface="Times New Roman" pitchFamily="18" charset="0"/>
                <a:cs typeface="Times New Roman" pitchFamily="18" charset="0"/>
              </a:rPr>
              <a:t> </a:t>
            </a:r>
            <a:r>
              <a:rPr lang="en-US" dirty="0">
                <a:latin typeface="Arial" charset="0"/>
              </a:rPr>
              <a:t>many</a:t>
            </a:r>
            <a:r>
              <a:rPr lang="en-US" dirty="0">
                <a:latin typeface="Times New Roman" pitchFamily="18" charset="0"/>
                <a:cs typeface="Times New Roman" pitchFamily="18" charset="0"/>
              </a:rPr>
              <a:t> </a:t>
            </a:r>
            <a:r>
              <a:rPr lang="en-US" dirty="0">
                <a:latin typeface="Arial" charset="0"/>
              </a:rPr>
              <a:t>ways:</a:t>
            </a:r>
          </a:p>
          <a:p>
            <a:pPr marL="12700" algn="just">
              <a:spcBef>
                <a:spcPts val="450"/>
              </a:spcBef>
            </a:pPr>
            <a:r>
              <a:rPr lang="en-US" sz="2700" baseline="3000" dirty="0">
                <a:latin typeface="Arial" charset="0"/>
              </a:rPr>
              <a:t>•</a:t>
            </a:r>
            <a:r>
              <a:rPr lang="en-US" dirty="0">
                <a:latin typeface="Arial" charset="0"/>
              </a:rPr>
              <a:t>Oil</a:t>
            </a:r>
            <a:r>
              <a:rPr lang="en-US" dirty="0">
                <a:latin typeface="Times New Roman" pitchFamily="18" charset="0"/>
                <a:cs typeface="Times New Roman" pitchFamily="18" charset="0"/>
              </a:rPr>
              <a:t>  </a:t>
            </a:r>
            <a:r>
              <a:rPr lang="en-US" dirty="0">
                <a:latin typeface="Arial" charset="0"/>
              </a:rPr>
              <a:t>spills</a:t>
            </a:r>
            <a:r>
              <a:rPr lang="en-US" dirty="0">
                <a:latin typeface="Times New Roman" pitchFamily="18" charset="0"/>
                <a:cs typeface="Times New Roman" pitchFamily="18" charset="0"/>
              </a:rPr>
              <a:t>  </a:t>
            </a:r>
            <a:r>
              <a:rPr lang="en-US" dirty="0">
                <a:latin typeface="Arial" charset="0"/>
              </a:rPr>
              <a:t>can</a:t>
            </a:r>
            <a:r>
              <a:rPr lang="en-US" dirty="0">
                <a:latin typeface="Times New Roman" pitchFamily="18" charset="0"/>
                <a:cs typeface="Times New Roman" pitchFamily="18" charset="0"/>
              </a:rPr>
              <a:t>  </a:t>
            </a:r>
            <a:r>
              <a:rPr lang="en-US" dirty="0">
                <a:latin typeface="Arial" charset="0"/>
              </a:rPr>
              <a:t>have</a:t>
            </a:r>
            <a:r>
              <a:rPr lang="en-US" dirty="0">
                <a:latin typeface="Times New Roman" pitchFamily="18" charset="0"/>
                <a:cs typeface="Times New Roman" pitchFamily="18" charset="0"/>
              </a:rPr>
              <a:t>  </a:t>
            </a:r>
            <a:r>
              <a:rPr lang="en-US" dirty="0">
                <a:latin typeface="Arial" charset="0"/>
              </a:rPr>
              <a:t>devastating</a:t>
            </a:r>
            <a:r>
              <a:rPr lang="en-US" dirty="0">
                <a:latin typeface="Times New Roman" pitchFamily="18" charset="0"/>
                <a:cs typeface="Times New Roman" pitchFamily="18" charset="0"/>
              </a:rPr>
              <a:t>  </a:t>
            </a:r>
            <a:r>
              <a:rPr lang="en-US" dirty="0">
                <a:latin typeface="Arial" charset="0"/>
              </a:rPr>
              <a:t>effects.</a:t>
            </a:r>
            <a:r>
              <a:rPr lang="en-US" dirty="0">
                <a:latin typeface="Times New Roman" pitchFamily="18" charset="0"/>
                <a:cs typeface="Times New Roman" pitchFamily="18" charset="0"/>
              </a:rPr>
              <a:t>  </a:t>
            </a:r>
            <a:r>
              <a:rPr lang="en-US" dirty="0">
                <a:latin typeface="Arial" charset="0"/>
              </a:rPr>
              <a:t>While</a:t>
            </a:r>
            <a:r>
              <a:rPr lang="en-US" dirty="0">
                <a:latin typeface="Times New Roman" pitchFamily="18" charset="0"/>
                <a:cs typeface="Times New Roman" pitchFamily="18" charset="0"/>
              </a:rPr>
              <a:t> </a:t>
            </a:r>
            <a:r>
              <a:rPr lang="en-US" dirty="0">
                <a:latin typeface="Arial" charset="0"/>
              </a:rPr>
              <a:t>being</a:t>
            </a:r>
            <a:r>
              <a:rPr lang="en-US" dirty="0">
                <a:latin typeface="Times New Roman" pitchFamily="18" charset="0"/>
                <a:cs typeface="Times New Roman" pitchFamily="18" charset="0"/>
              </a:rPr>
              <a:t>  </a:t>
            </a:r>
            <a:r>
              <a:rPr lang="en-US" dirty="0">
                <a:latin typeface="Arial" charset="0"/>
              </a:rPr>
              <a:t>toxic</a:t>
            </a:r>
            <a:r>
              <a:rPr lang="en-US" dirty="0">
                <a:latin typeface="Times New Roman" pitchFamily="18" charset="0"/>
                <a:cs typeface="Times New Roman" pitchFamily="18" charset="0"/>
              </a:rPr>
              <a:t>  </a:t>
            </a:r>
            <a:r>
              <a:rPr lang="en-US" dirty="0">
                <a:latin typeface="Arial" charset="0"/>
              </a:rPr>
              <a:t>to</a:t>
            </a:r>
            <a:r>
              <a:rPr lang="en-US" dirty="0">
                <a:latin typeface="Times New Roman" pitchFamily="18" charset="0"/>
                <a:cs typeface="Times New Roman" pitchFamily="18" charset="0"/>
              </a:rPr>
              <a:t>  </a:t>
            </a:r>
            <a:r>
              <a:rPr lang="en-US" dirty="0">
                <a:latin typeface="Arial" charset="0"/>
              </a:rPr>
              <a:t>marine</a:t>
            </a:r>
            <a:r>
              <a:rPr lang="en-US" dirty="0">
                <a:latin typeface="Times New Roman" pitchFamily="18" charset="0"/>
                <a:cs typeface="Times New Roman" pitchFamily="18" charset="0"/>
              </a:rPr>
              <a:t>  </a:t>
            </a:r>
            <a:r>
              <a:rPr lang="en-US" dirty="0">
                <a:latin typeface="Arial" charset="0"/>
              </a:rPr>
              <a:t>life,</a:t>
            </a:r>
            <a:r>
              <a:rPr lang="en-US" dirty="0">
                <a:latin typeface="Times New Roman" pitchFamily="18" charset="0"/>
                <a:cs typeface="Times New Roman" pitchFamily="18" charset="0"/>
              </a:rPr>
              <a:t>  </a:t>
            </a:r>
            <a:r>
              <a:rPr lang="en-US" dirty="0">
                <a:latin typeface="Arial" charset="0"/>
              </a:rPr>
              <a:t>polycyclic</a:t>
            </a:r>
            <a:r>
              <a:rPr lang="en-US" dirty="0">
                <a:latin typeface="Times New Roman" pitchFamily="18" charset="0"/>
                <a:cs typeface="Times New Roman" pitchFamily="18" charset="0"/>
              </a:rPr>
              <a:t>  </a:t>
            </a:r>
            <a:r>
              <a:rPr lang="en-US" dirty="0">
                <a:latin typeface="Arial" charset="0"/>
              </a:rPr>
              <a:t>aromatic</a:t>
            </a:r>
            <a:r>
              <a:rPr lang="en-US" dirty="0">
                <a:latin typeface="Times New Roman" pitchFamily="18" charset="0"/>
                <a:cs typeface="Times New Roman" pitchFamily="18" charset="0"/>
              </a:rPr>
              <a:t> </a:t>
            </a:r>
            <a:r>
              <a:rPr lang="en-US" dirty="0">
                <a:latin typeface="Arial" charset="0"/>
              </a:rPr>
              <a:t>hydrocarbons</a:t>
            </a:r>
            <a:r>
              <a:rPr lang="en-US" dirty="0">
                <a:latin typeface="Times New Roman" pitchFamily="18" charset="0"/>
                <a:cs typeface="Times New Roman" pitchFamily="18" charset="0"/>
              </a:rPr>
              <a:t> </a:t>
            </a:r>
            <a:r>
              <a:rPr lang="en-US" dirty="0">
                <a:latin typeface="Arial" charset="0"/>
              </a:rPr>
              <a:t>(PAHs),</a:t>
            </a:r>
            <a:r>
              <a:rPr lang="en-US" dirty="0">
                <a:latin typeface="Times New Roman" pitchFamily="18" charset="0"/>
                <a:cs typeface="Times New Roman" pitchFamily="18" charset="0"/>
              </a:rPr>
              <a:t> </a:t>
            </a:r>
            <a:r>
              <a:rPr lang="en-US" dirty="0">
                <a:latin typeface="Arial" charset="0"/>
              </a:rPr>
              <a:t>the</a:t>
            </a:r>
            <a:r>
              <a:rPr lang="en-US" dirty="0">
                <a:latin typeface="Times New Roman" pitchFamily="18" charset="0"/>
                <a:cs typeface="Times New Roman" pitchFamily="18" charset="0"/>
              </a:rPr>
              <a:t> </a:t>
            </a:r>
            <a:r>
              <a:rPr lang="en-US" dirty="0">
                <a:latin typeface="Arial" charset="0"/>
              </a:rPr>
              <a:t>components</a:t>
            </a:r>
            <a:r>
              <a:rPr lang="en-US" dirty="0">
                <a:latin typeface="Times New Roman" pitchFamily="18" charset="0"/>
                <a:cs typeface="Times New Roman" pitchFamily="18" charset="0"/>
              </a:rPr>
              <a:t> </a:t>
            </a:r>
            <a:r>
              <a:rPr lang="en-US" dirty="0">
                <a:latin typeface="Arial" charset="0"/>
              </a:rPr>
              <a:t>in</a:t>
            </a:r>
            <a:r>
              <a:rPr lang="en-US" dirty="0">
                <a:latin typeface="Times New Roman" pitchFamily="18" charset="0"/>
                <a:cs typeface="Times New Roman" pitchFamily="18" charset="0"/>
              </a:rPr>
              <a:t> </a:t>
            </a:r>
            <a:r>
              <a:rPr lang="en-US" dirty="0">
                <a:latin typeface="Arial" charset="0"/>
              </a:rPr>
              <a:t>crude</a:t>
            </a:r>
            <a:r>
              <a:rPr lang="en-US" dirty="0">
                <a:latin typeface="Times New Roman" pitchFamily="18" charset="0"/>
                <a:cs typeface="Times New Roman" pitchFamily="18" charset="0"/>
              </a:rPr>
              <a:t> </a:t>
            </a:r>
            <a:r>
              <a:rPr lang="en-US" dirty="0">
                <a:latin typeface="Arial" charset="0"/>
              </a:rPr>
              <a:t>oil,</a:t>
            </a:r>
            <a:r>
              <a:rPr lang="en-US" dirty="0">
                <a:latin typeface="Times New Roman" pitchFamily="18" charset="0"/>
                <a:cs typeface="Times New Roman" pitchFamily="18" charset="0"/>
              </a:rPr>
              <a:t>  </a:t>
            </a:r>
            <a:r>
              <a:rPr lang="en-US" dirty="0">
                <a:latin typeface="Arial" charset="0"/>
              </a:rPr>
              <a:t>are</a:t>
            </a:r>
            <a:r>
              <a:rPr lang="en-US" dirty="0">
                <a:latin typeface="Times New Roman" pitchFamily="18" charset="0"/>
                <a:cs typeface="Times New Roman" pitchFamily="18" charset="0"/>
              </a:rPr>
              <a:t>  </a:t>
            </a:r>
            <a:r>
              <a:rPr lang="en-US" dirty="0">
                <a:latin typeface="Arial" charset="0"/>
              </a:rPr>
              <a:t>very</a:t>
            </a:r>
            <a:r>
              <a:rPr lang="en-US" dirty="0">
                <a:latin typeface="Times New Roman" pitchFamily="18" charset="0"/>
                <a:cs typeface="Times New Roman" pitchFamily="18" charset="0"/>
              </a:rPr>
              <a:t>  </a:t>
            </a:r>
            <a:r>
              <a:rPr lang="en-US" dirty="0">
                <a:latin typeface="Arial" charset="0"/>
              </a:rPr>
              <a:t>difficult</a:t>
            </a:r>
            <a:r>
              <a:rPr lang="en-US" dirty="0">
                <a:latin typeface="Times New Roman" pitchFamily="18" charset="0"/>
                <a:cs typeface="Times New Roman" pitchFamily="18" charset="0"/>
              </a:rPr>
              <a:t>  </a:t>
            </a:r>
            <a:r>
              <a:rPr lang="en-US" dirty="0">
                <a:latin typeface="Arial" charset="0"/>
              </a:rPr>
              <a:t>to</a:t>
            </a:r>
            <a:r>
              <a:rPr lang="en-US" dirty="0">
                <a:latin typeface="Times New Roman" pitchFamily="18" charset="0"/>
                <a:cs typeface="Times New Roman" pitchFamily="18" charset="0"/>
              </a:rPr>
              <a:t>  </a:t>
            </a:r>
            <a:r>
              <a:rPr lang="en-US" dirty="0">
                <a:latin typeface="Arial" charset="0"/>
              </a:rPr>
              <a:t>clean</a:t>
            </a:r>
            <a:r>
              <a:rPr lang="en-US" dirty="0">
                <a:latin typeface="Times New Roman" pitchFamily="18" charset="0"/>
                <a:cs typeface="Times New Roman" pitchFamily="18" charset="0"/>
              </a:rPr>
              <a:t>  </a:t>
            </a:r>
            <a:r>
              <a:rPr lang="en-US" dirty="0">
                <a:latin typeface="Arial" charset="0"/>
              </a:rPr>
              <a:t>up,</a:t>
            </a:r>
            <a:r>
              <a:rPr lang="en-US" dirty="0">
                <a:latin typeface="Times New Roman" pitchFamily="18" charset="0"/>
                <a:cs typeface="Times New Roman" pitchFamily="18" charset="0"/>
              </a:rPr>
              <a:t>  </a:t>
            </a:r>
            <a:r>
              <a:rPr lang="en-US" dirty="0">
                <a:latin typeface="Arial" charset="0"/>
              </a:rPr>
              <a:t>and</a:t>
            </a:r>
            <a:r>
              <a:rPr lang="en-US" dirty="0">
                <a:latin typeface="Times New Roman" pitchFamily="18" charset="0"/>
                <a:cs typeface="Times New Roman" pitchFamily="18" charset="0"/>
              </a:rPr>
              <a:t>  </a:t>
            </a:r>
            <a:r>
              <a:rPr lang="en-US" dirty="0">
                <a:latin typeface="Arial" charset="0"/>
              </a:rPr>
              <a:t>last</a:t>
            </a:r>
            <a:r>
              <a:rPr lang="en-US" dirty="0">
                <a:latin typeface="Times New Roman" pitchFamily="18" charset="0"/>
                <a:cs typeface="Times New Roman" pitchFamily="18" charset="0"/>
              </a:rPr>
              <a:t>  </a:t>
            </a:r>
            <a:r>
              <a:rPr lang="en-US" dirty="0">
                <a:latin typeface="Arial" charset="0"/>
              </a:rPr>
              <a:t>for</a:t>
            </a:r>
            <a:r>
              <a:rPr lang="en-US" dirty="0">
                <a:latin typeface="Times New Roman" pitchFamily="18" charset="0"/>
                <a:cs typeface="Times New Roman" pitchFamily="18" charset="0"/>
              </a:rPr>
              <a:t> </a:t>
            </a:r>
            <a:r>
              <a:rPr lang="en-US" dirty="0">
                <a:latin typeface="Arial" charset="0"/>
              </a:rPr>
              <a:t>years</a:t>
            </a:r>
            <a:r>
              <a:rPr lang="en-US" dirty="0">
                <a:latin typeface="Times New Roman" pitchFamily="18" charset="0"/>
                <a:cs typeface="Times New Roman" pitchFamily="18" charset="0"/>
              </a:rPr>
              <a:t> </a:t>
            </a:r>
            <a:r>
              <a:rPr lang="en-US" dirty="0">
                <a:latin typeface="Arial" charset="0"/>
              </a:rPr>
              <a:t>in</a:t>
            </a:r>
            <a:r>
              <a:rPr lang="en-US" dirty="0">
                <a:latin typeface="Times New Roman" pitchFamily="18" charset="0"/>
                <a:cs typeface="Times New Roman" pitchFamily="18" charset="0"/>
              </a:rPr>
              <a:t> </a:t>
            </a:r>
            <a:r>
              <a:rPr lang="en-US" dirty="0">
                <a:latin typeface="Arial" charset="0"/>
              </a:rPr>
              <a:t>the</a:t>
            </a:r>
            <a:r>
              <a:rPr lang="en-US" dirty="0">
                <a:latin typeface="Times New Roman" pitchFamily="18" charset="0"/>
                <a:cs typeface="Times New Roman" pitchFamily="18" charset="0"/>
              </a:rPr>
              <a:t> </a:t>
            </a:r>
            <a:r>
              <a:rPr lang="en-US" dirty="0">
                <a:latin typeface="Arial" charset="0"/>
              </a:rPr>
              <a:t>sediment</a:t>
            </a:r>
            <a:r>
              <a:rPr lang="en-US" dirty="0">
                <a:latin typeface="Times New Roman" pitchFamily="18" charset="0"/>
                <a:cs typeface="Times New Roman" pitchFamily="18" charset="0"/>
              </a:rPr>
              <a:t> </a:t>
            </a:r>
            <a:r>
              <a:rPr lang="en-US" dirty="0">
                <a:latin typeface="Arial" charset="0"/>
              </a:rPr>
              <a:t>and</a:t>
            </a:r>
            <a:r>
              <a:rPr lang="en-US" dirty="0">
                <a:latin typeface="Times New Roman" pitchFamily="18" charset="0"/>
                <a:cs typeface="Times New Roman" pitchFamily="18" charset="0"/>
              </a:rPr>
              <a:t> </a:t>
            </a:r>
            <a:r>
              <a:rPr lang="en-US" dirty="0">
                <a:latin typeface="Arial" charset="0"/>
              </a:rPr>
              <a:t>marine</a:t>
            </a:r>
            <a:r>
              <a:rPr lang="en-US" dirty="0">
                <a:latin typeface="Times New Roman" pitchFamily="18" charset="0"/>
                <a:cs typeface="Times New Roman" pitchFamily="18" charset="0"/>
              </a:rPr>
              <a:t> </a:t>
            </a:r>
            <a:r>
              <a:rPr lang="en-US" dirty="0">
                <a:latin typeface="Arial" charset="0"/>
              </a:rPr>
              <a:t>environment.</a:t>
            </a:r>
          </a:p>
          <a:p>
            <a:pPr marL="12700" algn="just">
              <a:spcBef>
                <a:spcPts val="450"/>
              </a:spcBef>
            </a:pPr>
            <a:r>
              <a:rPr lang="en-US" sz="2700" baseline="3000" dirty="0">
                <a:latin typeface="Arial" charset="0"/>
              </a:rPr>
              <a:t>•</a:t>
            </a:r>
            <a:r>
              <a:rPr lang="en-US" dirty="0">
                <a:latin typeface="Arial" charset="0"/>
              </a:rPr>
              <a:t>Discharge</a:t>
            </a:r>
            <a:r>
              <a:rPr lang="en-US" dirty="0">
                <a:latin typeface="Times New Roman" pitchFamily="18" charset="0"/>
                <a:cs typeface="Times New Roman" pitchFamily="18" charset="0"/>
              </a:rPr>
              <a:t> </a:t>
            </a:r>
            <a:r>
              <a:rPr lang="en-US" dirty="0">
                <a:latin typeface="Arial" charset="0"/>
              </a:rPr>
              <a:t>of</a:t>
            </a:r>
            <a:r>
              <a:rPr lang="en-US" dirty="0">
                <a:latin typeface="Times New Roman" pitchFamily="18" charset="0"/>
                <a:cs typeface="Times New Roman" pitchFamily="18" charset="0"/>
              </a:rPr>
              <a:t> </a:t>
            </a:r>
            <a:r>
              <a:rPr lang="en-US" dirty="0">
                <a:latin typeface="Arial" charset="0"/>
              </a:rPr>
              <a:t>cargo</a:t>
            </a:r>
            <a:r>
              <a:rPr lang="en-US" dirty="0">
                <a:latin typeface="Times New Roman" pitchFamily="18" charset="0"/>
                <a:cs typeface="Times New Roman" pitchFamily="18" charset="0"/>
              </a:rPr>
              <a:t> </a:t>
            </a:r>
            <a:r>
              <a:rPr lang="en-US" dirty="0">
                <a:latin typeface="Arial" charset="0"/>
              </a:rPr>
              <a:t>residues</a:t>
            </a:r>
            <a:r>
              <a:rPr lang="en-US" dirty="0">
                <a:latin typeface="Times New Roman" pitchFamily="18" charset="0"/>
                <a:cs typeface="Times New Roman" pitchFamily="18" charset="0"/>
              </a:rPr>
              <a:t> </a:t>
            </a:r>
            <a:r>
              <a:rPr lang="en-US" dirty="0">
                <a:latin typeface="Arial" charset="0"/>
              </a:rPr>
              <a:t>from</a:t>
            </a:r>
            <a:r>
              <a:rPr lang="en-US" dirty="0">
                <a:latin typeface="Times New Roman" pitchFamily="18" charset="0"/>
                <a:cs typeface="Times New Roman" pitchFamily="18" charset="0"/>
              </a:rPr>
              <a:t> </a:t>
            </a:r>
            <a:r>
              <a:rPr lang="en-US" dirty="0">
                <a:latin typeface="Arial" charset="0"/>
              </a:rPr>
              <a:t>bulk</a:t>
            </a:r>
            <a:r>
              <a:rPr lang="en-US" dirty="0">
                <a:latin typeface="Times New Roman" pitchFamily="18" charset="0"/>
                <a:cs typeface="Times New Roman" pitchFamily="18" charset="0"/>
              </a:rPr>
              <a:t> </a:t>
            </a:r>
            <a:r>
              <a:rPr lang="en-US" dirty="0">
                <a:latin typeface="Arial" charset="0"/>
              </a:rPr>
              <a:t>carriers</a:t>
            </a:r>
            <a:r>
              <a:rPr lang="en-US" dirty="0">
                <a:latin typeface="Times New Roman" pitchFamily="18" charset="0"/>
                <a:cs typeface="Times New Roman" pitchFamily="18" charset="0"/>
              </a:rPr>
              <a:t> </a:t>
            </a:r>
            <a:r>
              <a:rPr lang="en-US" dirty="0">
                <a:latin typeface="Arial" charset="0"/>
              </a:rPr>
              <a:t>can</a:t>
            </a:r>
            <a:r>
              <a:rPr lang="en-US" dirty="0">
                <a:latin typeface="Times New Roman" pitchFamily="18" charset="0"/>
                <a:cs typeface="Times New Roman" pitchFamily="18" charset="0"/>
              </a:rPr>
              <a:t>  </a:t>
            </a:r>
            <a:r>
              <a:rPr lang="en-US" dirty="0">
                <a:latin typeface="Arial" charset="0"/>
              </a:rPr>
              <a:t>pollute</a:t>
            </a:r>
            <a:r>
              <a:rPr lang="en-US" dirty="0">
                <a:latin typeface="Times New Roman" pitchFamily="18" charset="0"/>
                <a:cs typeface="Times New Roman" pitchFamily="18" charset="0"/>
              </a:rPr>
              <a:t>  </a:t>
            </a:r>
            <a:r>
              <a:rPr lang="en-US" dirty="0">
                <a:latin typeface="Arial" charset="0"/>
              </a:rPr>
              <a:t>ports,</a:t>
            </a:r>
            <a:r>
              <a:rPr lang="en-US" dirty="0">
                <a:latin typeface="Times New Roman" pitchFamily="18" charset="0"/>
                <a:cs typeface="Times New Roman" pitchFamily="18" charset="0"/>
              </a:rPr>
              <a:t>  </a:t>
            </a:r>
            <a:r>
              <a:rPr lang="en-US" dirty="0">
                <a:latin typeface="Arial" charset="0"/>
              </a:rPr>
              <a:t>waterways</a:t>
            </a:r>
            <a:r>
              <a:rPr lang="en-US" dirty="0">
                <a:latin typeface="Times New Roman" pitchFamily="18" charset="0"/>
                <a:cs typeface="Times New Roman" pitchFamily="18" charset="0"/>
              </a:rPr>
              <a:t>  </a:t>
            </a:r>
            <a:r>
              <a:rPr lang="en-US" dirty="0">
                <a:latin typeface="Arial" charset="0"/>
              </a:rPr>
              <a:t>and</a:t>
            </a:r>
            <a:r>
              <a:rPr lang="en-US" dirty="0">
                <a:latin typeface="Times New Roman" pitchFamily="18" charset="0"/>
                <a:cs typeface="Times New Roman" pitchFamily="18" charset="0"/>
              </a:rPr>
              <a:t>  </a:t>
            </a:r>
            <a:r>
              <a:rPr lang="en-US" dirty="0" smtClean="0">
                <a:latin typeface="Arial" charset="0"/>
              </a:rPr>
              <a:t>oceans</a:t>
            </a:r>
            <a:endParaRPr lang="en-US" dirty="0">
              <a:latin typeface="Arial" charset="0"/>
            </a:endParaRPr>
          </a:p>
          <a:p>
            <a:pPr marL="12700" algn="just">
              <a:spcBef>
                <a:spcPts val="450"/>
              </a:spcBef>
            </a:pPr>
            <a:r>
              <a:rPr lang="en-US" sz="2700" baseline="3000" dirty="0">
                <a:latin typeface="Arial" charset="0"/>
              </a:rPr>
              <a:t>•</a:t>
            </a:r>
            <a:r>
              <a:rPr lang="en-US" dirty="0">
                <a:latin typeface="Arial" charset="0"/>
              </a:rPr>
              <a:t>It</a:t>
            </a:r>
            <a:r>
              <a:rPr lang="en-US" dirty="0">
                <a:latin typeface="Times New Roman" pitchFamily="18" charset="0"/>
                <a:cs typeface="Times New Roman" pitchFamily="18" charset="0"/>
              </a:rPr>
              <a:t> </a:t>
            </a:r>
            <a:r>
              <a:rPr lang="en-US" dirty="0">
                <a:latin typeface="Arial" charset="0"/>
              </a:rPr>
              <a:t>has</a:t>
            </a:r>
            <a:r>
              <a:rPr lang="en-US" dirty="0">
                <a:latin typeface="Times New Roman" pitchFamily="18" charset="0"/>
                <a:cs typeface="Times New Roman" pitchFamily="18" charset="0"/>
              </a:rPr>
              <a:t> </a:t>
            </a:r>
            <a:r>
              <a:rPr lang="en-US" dirty="0">
                <a:latin typeface="Arial" charset="0"/>
              </a:rPr>
              <a:t>been</a:t>
            </a:r>
            <a:r>
              <a:rPr lang="en-US" dirty="0">
                <a:latin typeface="Times New Roman" pitchFamily="18" charset="0"/>
                <a:cs typeface="Times New Roman" pitchFamily="18" charset="0"/>
              </a:rPr>
              <a:t> </a:t>
            </a:r>
            <a:r>
              <a:rPr lang="en-US" dirty="0">
                <a:latin typeface="Arial" charset="0"/>
              </a:rPr>
              <a:t>estimated</a:t>
            </a:r>
            <a:r>
              <a:rPr lang="en-US" dirty="0">
                <a:latin typeface="Times New Roman" pitchFamily="18" charset="0"/>
                <a:cs typeface="Times New Roman" pitchFamily="18" charset="0"/>
              </a:rPr>
              <a:t> </a:t>
            </a:r>
            <a:r>
              <a:rPr lang="en-US" dirty="0">
                <a:latin typeface="Arial" charset="0"/>
              </a:rPr>
              <a:t>that</a:t>
            </a:r>
            <a:r>
              <a:rPr lang="en-US" dirty="0">
                <a:latin typeface="Times New Roman" pitchFamily="18" charset="0"/>
                <a:cs typeface="Times New Roman" pitchFamily="18" charset="0"/>
              </a:rPr>
              <a:t> </a:t>
            </a:r>
            <a:r>
              <a:rPr lang="en-US" dirty="0">
                <a:latin typeface="Arial" charset="0"/>
              </a:rPr>
              <a:t>container</a:t>
            </a:r>
            <a:r>
              <a:rPr lang="en-US" dirty="0">
                <a:latin typeface="Times New Roman" pitchFamily="18" charset="0"/>
                <a:cs typeface="Times New Roman" pitchFamily="18" charset="0"/>
              </a:rPr>
              <a:t> </a:t>
            </a:r>
            <a:r>
              <a:rPr lang="en-US" dirty="0">
                <a:latin typeface="Arial" charset="0"/>
              </a:rPr>
              <a:t>ships</a:t>
            </a:r>
            <a:r>
              <a:rPr lang="en-US" dirty="0">
                <a:latin typeface="Times New Roman" pitchFamily="18" charset="0"/>
                <a:cs typeface="Times New Roman" pitchFamily="18" charset="0"/>
              </a:rPr>
              <a:t> </a:t>
            </a:r>
            <a:r>
              <a:rPr lang="en-US" dirty="0">
                <a:latin typeface="Arial" charset="0"/>
              </a:rPr>
              <a:t>lose</a:t>
            </a:r>
            <a:r>
              <a:rPr lang="en-US" dirty="0">
                <a:latin typeface="Times New Roman" pitchFamily="18" charset="0"/>
                <a:cs typeface="Times New Roman" pitchFamily="18" charset="0"/>
              </a:rPr>
              <a:t> </a:t>
            </a:r>
            <a:r>
              <a:rPr lang="en-US" dirty="0">
                <a:latin typeface="Arial" charset="0"/>
              </a:rPr>
              <a:t>over</a:t>
            </a:r>
            <a:r>
              <a:rPr lang="en-US" dirty="0">
                <a:latin typeface="Times New Roman" pitchFamily="18" charset="0"/>
                <a:cs typeface="Times New Roman" pitchFamily="18" charset="0"/>
              </a:rPr>
              <a:t>   </a:t>
            </a:r>
            <a:r>
              <a:rPr lang="en-US" dirty="0">
                <a:latin typeface="Arial" charset="0"/>
              </a:rPr>
              <a:t>10,000</a:t>
            </a:r>
            <a:r>
              <a:rPr lang="en-US" dirty="0">
                <a:latin typeface="Times New Roman" pitchFamily="18" charset="0"/>
                <a:cs typeface="Times New Roman" pitchFamily="18" charset="0"/>
              </a:rPr>
              <a:t>   </a:t>
            </a:r>
            <a:r>
              <a:rPr lang="en-US" dirty="0">
                <a:latin typeface="Arial" charset="0"/>
              </a:rPr>
              <a:t>containers</a:t>
            </a:r>
            <a:r>
              <a:rPr lang="en-US" dirty="0">
                <a:latin typeface="Times New Roman" pitchFamily="18" charset="0"/>
                <a:cs typeface="Times New Roman" pitchFamily="18" charset="0"/>
              </a:rPr>
              <a:t>   </a:t>
            </a:r>
            <a:r>
              <a:rPr lang="en-US" dirty="0">
                <a:latin typeface="Arial" charset="0"/>
              </a:rPr>
              <a:t>at</a:t>
            </a:r>
            <a:r>
              <a:rPr lang="en-US" dirty="0">
                <a:latin typeface="Times New Roman" pitchFamily="18" charset="0"/>
                <a:cs typeface="Times New Roman" pitchFamily="18" charset="0"/>
              </a:rPr>
              <a:t>   </a:t>
            </a:r>
            <a:r>
              <a:rPr lang="en-US" dirty="0">
                <a:latin typeface="Arial" charset="0"/>
              </a:rPr>
              <a:t>sea</a:t>
            </a:r>
            <a:r>
              <a:rPr lang="en-US" dirty="0">
                <a:latin typeface="Times New Roman" pitchFamily="18" charset="0"/>
                <a:cs typeface="Times New Roman" pitchFamily="18" charset="0"/>
              </a:rPr>
              <a:t>   </a:t>
            </a:r>
            <a:r>
              <a:rPr lang="en-US" dirty="0">
                <a:latin typeface="Arial" charset="0"/>
              </a:rPr>
              <a:t>each</a:t>
            </a:r>
            <a:r>
              <a:rPr lang="en-US" dirty="0">
                <a:latin typeface="Times New Roman" pitchFamily="18" charset="0"/>
                <a:cs typeface="Times New Roman" pitchFamily="18" charset="0"/>
              </a:rPr>
              <a:t>   </a:t>
            </a:r>
            <a:r>
              <a:rPr lang="en-US" dirty="0">
                <a:latin typeface="Arial" charset="0"/>
              </a:rPr>
              <a:t>year</a:t>
            </a:r>
            <a:r>
              <a:rPr lang="en-US" dirty="0">
                <a:latin typeface="Times New Roman" pitchFamily="18" charset="0"/>
                <a:cs typeface="Times New Roman" pitchFamily="18" charset="0"/>
              </a:rPr>
              <a:t> </a:t>
            </a:r>
            <a:r>
              <a:rPr lang="en-US" dirty="0">
                <a:latin typeface="Arial" charset="0"/>
              </a:rPr>
              <a:t>(usually</a:t>
            </a:r>
            <a:r>
              <a:rPr lang="en-US" dirty="0">
                <a:latin typeface="Times New Roman" pitchFamily="18" charset="0"/>
                <a:cs typeface="Times New Roman" pitchFamily="18" charset="0"/>
              </a:rPr>
              <a:t> </a:t>
            </a:r>
            <a:r>
              <a:rPr lang="en-US" dirty="0">
                <a:latin typeface="Arial" charset="0"/>
              </a:rPr>
              <a:t>during</a:t>
            </a:r>
            <a:r>
              <a:rPr lang="en-US" dirty="0">
                <a:latin typeface="Times New Roman" pitchFamily="18" charset="0"/>
                <a:cs typeface="Times New Roman" pitchFamily="18" charset="0"/>
              </a:rPr>
              <a:t> </a:t>
            </a:r>
            <a:r>
              <a:rPr lang="en-US" dirty="0">
                <a:latin typeface="Arial" charset="0"/>
              </a:rPr>
              <a:t>storms).</a:t>
            </a:r>
          </a:p>
          <a:p>
            <a:pPr marL="12700" algn="just">
              <a:spcBef>
                <a:spcPts val="450"/>
              </a:spcBef>
            </a:pPr>
            <a:r>
              <a:rPr lang="en-US" sz="2700" baseline="3000" dirty="0">
                <a:latin typeface="Arial" charset="0"/>
              </a:rPr>
              <a:t>•</a:t>
            </a:r>
            <a:r>
              <a:rPr lang="en-US" dirty="0">
                <a:latin typeface="Arial" charset="0"/>
              </a:rPr>
              <a:t>Ships</a:t>
            </a:r>
            <a:r>
              <a:rPr lang="en-US" dirty="0">
                <a:latin typeface="Times New Roman" pitchFamily="18" charset="0"/>
                <a:cs typeface="Times New Roman" pitchFamily="18" charset="0"/>
              </a:rPr>
              <a:t>  </a:t>
            </a:r>
            <a:r>
              <a:rPr lang="en-US" dirty="0">
                <a:latin typeface="Arial" charset="0"/>
              </a:rPr>
              <a:t>also</a:t>
            </a:r>
            <a:r>
              <a:rPr lang="en-US" dirty="0">
                <a:latin typeface="Times New Roman" pitchFamily="18" charset="0"/>
                <a:cs typeface="Times New Roman" pitchFamily="18" charset="0"/>
              </a:rPr>
              <a:t>  </a:t>
            </a:r>
            <a:r>
              <a:rPr lang="en-US" dirty="0">
                <a:latin typeface="Arial" charset="0"/>
              </a:rPr>
              <a:t>create</a:t>
            </a:r>
            <a:r>
              <a:rPr lang="en-US" dirty="0">
                <a:latin typeface="Times New Roman" pitchFamily="18" charset="0"/>
                <a:cs typeface="Times New Roman" pitchFamily="18" charset="0"/>
              </a:rPr>
              <a:t>  </a:t>
            </a:r>
            <a:r>
              <a:rPr lang="en-US" dirty="0">
                <a:latin typeface="Arial" charset="0"/>
              </a:rPr>
              <a:t>noise</a:t>
            </a:r>
            <a:r>
              <a:rPr lang="en-US" dirty="0">
                <a:latin typeface="Times New Roman" pitchFamily="18" charset="0"/>
                <a:cs typeface="Times New Roman" pitchFamily="18" charset="0"/>
              </a:rPr>
              <a:t>  </a:t>
            </a:r>
            <a:r>
              <a:rPr lang="en-US" dirty="0">
                <a:latin typeface="Arial" charset="0"/>
              </a:rPr>
              <a:t>pollution</a:t>
            </a:r>
            <a:r>
              <a:rPr lang="en-US" dirty="0">
                <a:latin typeface="Times New Roman" pitchFamily="18" charset="0"/>
                <a:cs typeface="Times New Roman" pitchFamily="18" charset="0"/>
              </a:rPr>
              <a:t>  </a:t>
            </a:r>
            <a:r>
              <a:rPr lang="en-US" dirty="0">
                <a:latin typeface="Arial" charset="0"/>
              </a:rPr>
              <a:t>that</a:t>
            </a:r>
            <a:r>
              <a:rPr lang="en-US" dirty="0">
                <a:latin typeface="Times New Roman" pitchFamily="18" charset="0"/>
                <a:cs typeface="Times New Roman" pitchFamily="18" charset="0"/>
              </a:rPr>
              <a:t>  </a:t>
            </a:r>
            <a:r>
              <a:rPr lang="en-US" dirty="0">
                <a:latin typeface="Arial" charset="0"/>
              </a:rPr>
              <a:t>disturbs</a:t>
            </a:r>
            <a:r>
              <a:rPr lang="en-US" dirty="0">
                <a:latin typeface="Times New Roman" pitchFamily="18" charset="0"/>
                <a:cs typeface="Times New Roman" pitchFamily="18" charset="0"/>
              </a:rPr>
              <a:t> </a:t>
            </a:r>
            <a:r>
              <a:rPr lang="en-US" dirty="0">
                <a:latin typeface="Arial" charset="0"/>
              </a:rPr>
              <a:t>natural</a:t>
            </a:r>
            <a:r>
              <a:rPr lang="en-US" dirty="0">
                <a:latin typeface="Times New Roman" pitchFamily="18" charset="0"/>
                <a:cs typeface="Times New Roman" pitchFamily="18" charset="0"/>
              </a:rPr>
              <a:t> </a:t>
            </a:r>
            <a:r>
              <a:rPr lang="en-US" dirty="0">
                <a:latin typeface="Arial" charset="0"/>
              </a:rPr>
              <a:t>wildlife</a:t>
            </a:r>
          </a:p>
        </p:txBody>
      </p:sp>
      <p:sp>
        <p:nvSpPr>
          <p:cNvPr id="3" name="object 3"/>
          <p:cNvSpPr txBox="1">
            <a:spLocks noGrp="1"/>
          </p:cNvSpPr>
          <p:nvPr>
            <p:ph type="title"/>
          </p:nvPr>
        </p:nvSpPr>
        <p:spPr>
          <a:xfrm>
            <a:off x="914400" y="152400"/>
            <a:ext cx="8229600" cy="1143000"/>
          </a:xfrm>
        </p:spPr>
        <p:txBody>
          <a:bodyPr tIns="214630" rtlCol="0"/>
          <a:lstStyle/>
          <a:p>
            <a:pPr marL="2824480" eaLnBrk="1" fontAlgn="auto" hangingPunct="1">
              <a:spcBef>
                <a:spcPts val="0"/>
              </a:spcBef>
              <a:spcAft>
                <a:spcPts val="0"/>
              </a:spcAft>
              <a:defRPr/>
            </a:pPr>
            <a:r>
              <a:rPr lang="en-US" sz="4400" dirty="0" smtClean="0"/>
              <a:t> </a:t>
            </a:r>
            <a:r>
              <a:rPr sz="4400" smtClean="0"/>
              <a:t>S</a:t>
            </a:r>
            <a:r>
              <a:rPr sz="4400" spc="-5" smtClean="0"/>
              <a:t>hi</a:t>
            </a:r>
            <a:r>
              <a:rPr sz="4400" smtClean="0"/>
              <a:t>p</a:t>
            </a:r>
            <a:r>
              <a:rPr sz="4400" spc="-20" smtClean="0"/>
              <a:t>’</a:t>
            </a:r>
            <a:r>
              <a:rPr sz="4400" smtClean="0"/>
              <a:t>s</a:t>
            </a:r>
            <a:r>
              <a:rPr sz="4400" spc="-105" smtClean="0">
                <a:latin typeface="Times New Roman"/>
                <a:cs typeface="Times New Roman"/>
              </a:rPr>
              <a:t> </a:t>
            </a:r>
            <a:r>
              <a:rPr sz="4400" spc="-5" dirty="0"/>
              <a:t>p</a:t>
            </a:r>
            <a:r>
              <a:rPr sz="4400" spc="5" dirty="0"/>
              <a:t>o</a:t>
            </a:r>
            <a:r>
              <a:rPr sz="4400" spc="-5" dirty="0"/>
              <a:t>llu</a:t>
            </a:r>
            <a:r>
              <a:rPr sz="4400" dirty="0"/>
              <a:t>t</a:t>
            </a:r>
            <a:r>
              <a:rPr sz="4400" spc="-5" dirty="0"/>
              <a:t>i</a:t>
            </a:r>
            <a:r>
              <a:rPr sz="4400" spc="5" dirty="0"/>
              <a:t>o</a:t>
            </a:r>
            <a:r>
              <a:rPr sz="4400" dirty="0"/>
              <a:t>n</a:t>
            </a:r>
            <a:endParaRPr sz="4400"/>
          </a:p>
        </p:txBody>
      </p:sp>
      <p:sp>
        <p:nvSpPr>
          <p:cNvPr id="12292" name="object 4"/>
          <p:cNvSpPr>
            <a:spLocks noChangeArrowheads="1"/>
          </p:cNvSpPr>
          <p:nvPr/>
        </p:nvSpPr>
        <p:spPr bwMode="auto">
          <a:xfrm>
            <a:off x="5626100" y="1857375"/>
            <a:ext cx="3189288" cy="5000625"/>
          </a:xfrm>
          <a:prstGeom prst="rect">
            <a:avLst/>
          </a:prstGeom>
          <a:blipFill dpi="0" rotWithShape="1">
            <a:blip r:embed="rId3"/>
            <a:srcRect/>
            <a:stretch>
              <a:fillRect/>
            </a:stretch>
          </a:blipFill>
          <a:ln w="9525">
            <a:noFill/>
            <a:miter lim="800000"/>
            <a:headEnd/>
            <a:tailEnd/>
          </a:ln>
        </p:spPr>
        <p:txBody>
          <a:bodyPr lIns="0" tIns="0" rIns="0" bIns="0"/>
          <a:lstStyle/>
          <a:p>
            <a:endParaRPr lang="en-US"/>
          </a:p>
        </p:txBody>
      </p:sp>
      <p:sp>
        <p:nvSpPr>
          <p:cNvPr id="12293" name="object 5"/>
          <p:cNvSpPr>
            <a:spLocks noGrp="1"/>
          </p:cNvSpPr>
          <p:nvPr>
            <p:ph type="sldNum" sz="quarter" idx="12"/>
          </p:nvPr>
        </p:nvSpPr>
        <p:spPr bwMode="auto">
          <a:noFill/>
          <a:ln>
            <a:miter lim="800000"/>
            <a:headEnd/>
            <a:tailEnd/>
          </a:ln>
        </p:spPr>
        <p:txBody>
          <a:bodyPr vert="horz" numCol="1" anchor="t" anchorCtr="0" compatLnSpc="1">
            <a:prstTxWarp prst="textNoShape">
              <a:avLst/>
            </a:prstTxWarp>
          </a:bodyPr>
          <a:lstStyle/>
          <a:p>
            <a:pPr marL="123825" fontAlgn="base">
              <a:spcBef>
                <a:spcPct val="0"/>
              </a:spcBef>
              <a:spcAft>
                <a:spcPct val="0"/>
              </a:spcAft>
            </a:pPr>
            <a:fld id="{11418C4B-669F-4531-9A0F-9394A8304CC5}" type="slidenum">
              <a:rPr lang="en-US" smtClean="0">
                <a:latin typeface="Arial" charset="0"/>
                <a:cs typeface="Arial" charset="0"/>
              </a:rPr>
              <a:pPr marL="123825" fontAlgn="base">
                <a:spcBef>
                  <a:spcPct val="0"/>
                </a:spcBef>
                <a:spcAft>
                  <a:spcPct val="0"/>
                </a:spcAft>
              </a:pPr>
              <a:t>21</a:t>
            </a:fld>
            <a:endParaRPr lang="en-US" smtClean="0">
              <a:latin typeface="Arial" charset="0"/>
              <a:cs typeface="Arial"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tIns="187960" rtlCol="0"/>
          <a:lstStyle/>
          <a:p>
            <a:pPr marL="1971039" eaLnBrk="1" fontAlgn="auto" hangingPunct="1">
              <a:spcBef>
                <a:spcPts val="0"/>
              </a:spcBef>
              <a:spcAft>
                <a:spcPts val="0"/>
              </a:spcAft>
              <a:defRPr/>
            </a:pPr>
            <a:r>
              <a:rPr sz="4400" spc="-40" dirty="0"/>
              <a:t>A</a:t>
            </a:r>
            <a:r>
              <a:rPr sz="4400" spc="-15" dirty="0"/>
              <a:t>t</a:t>
            </a:r>
            <a:r>
              <a:rPr sz="4400" spc="-45" dirty="0"/>
              <a:t>m</a:t>
            </a:r>
            <a:r>
              <a:rPr sz="4400" spc="5" dirty="0"/>
              <a:t>o</a:t>
            </a:r>
            <a:r>
              <a:rPr sz="4400" dirty="0"/>
              <a:t>s</a:t>
            </a:r>
            <a:r>
              <a:rPr sz="4400" spc="-5" dirty="0"/>
              <a:t>p</a:t>
            </a:r>
            <a:r>
              <a:rPr sz="4400" dirty="0"/>
              <a:t>h</a:t>
            </a:r>
            <a:r>
              <a:rPr sz="4400" spc="-20" dirty="0"/>
              <a:t>e</a:t>
            </a:r>
            <a:r>
              <a:rPr sz="4400" spc="-25" dirty="0"/>
              <a:t>r</a:t>
            </a:r>
            <a:r>
              <a:rPr sz="4400" spc="-5" dirty="0"/>
              <a:t>i</a:t>
            </a:r>
            <a:r>
              <a:rPr sz="4400" dirty="0"/>
              <a:t>c</a:t>
            </a:r>
            <a:r>
              <a:rPr sz="4400" spc="-110" dirty="0">
                <a:latin typeface="Times New Roman"/>
                <a:cs typeface="Times New Roman"/>
              </a:rPr>
              <a:t> </a:t>
            </a:r>
            <a:r>
              <a:rPr sz="4400" spc="-5" dirty="0"/>
              <a:t>p</a:t>
            </a:r>
            <a:r>
              <a:rPr sz="4400" spc="5" dirty="0"/>
              <a:t>o</a:t>
            </a:r>
            <a:r>
              <a:rPr sz="4400" spc="-5" dirty="0"/>
              <a:t>llu</a:t>
            </a:r>
            <a:r>
              <a:rPr sz="4400" dirty="0"/>
              <a:t>t</a:t>
            </a:r>
            <a:r>
              <a:rPr sz="4400" spc="-5" dirty="0"/>
              <a:t>ion</a:t>
            </a:r>
            <a:endParaRPr sz="4400"/>
          </a:p>
        </p:txBody>
      </p:sp>
      <p:sp>
        <p:nvSpPr>
          <p:cNvPr id="13315" name="object 3"/>
          <p:cNvSpPr>
            <a:spLocks noChangeArrowheads="1"/>
          </p:cNvSpPr>
          <p:nvPr/>
        </p:nvSpPr>
        <p:spPr bwMode="auto">
          <a:xfrm>
            <a:off x="4932363" y="1668463"/>
            <a:ext cx="4211637" cy="4792662"/>
          </a:xfrm>
          <a:prstGeom prst="rect">
            <a:avLst/>
          </a:prstGeom>
          <a:blipFill dpi="0" rotWithShape="1">
            <a:blip r:embed="rId3"/>
            <a:srcRect/>
            <a:stretch>
              <a:fillRect/>
            </a:stretch>
          </a:blipFill>
          <a:ln w="9525">
            <a:noFill/>
            <a:miter lim="800000"/>
            <a:headEnd/>
            <a:tailEnd/>
          </a:ln>
        </p:spPr>
        <p:txBody>
          <a:bodyPr lIns="0" tIns="0" rIns="0" bIns="0"/>
          <a:lstStyle/>
          <a:p>
            <a:endParaRPr lang="en-US"/>
          </a:p>
        </p:txBody>
      </p:sp>
      <p:sp>
        <p:nvSpPr>
          <p:cNvPr id="5" name="TextBox 4"/>
          <p:cNvSpPr txBox="1"/>
          <p:nvPr/>
        </p:nvSpPr>
        <p:spPr>
          <a:xfrm>
            <a:off x="457200" y="1752600"/>
            <a:ext cx="4419600" cy="4662815"/>
          </a:xfrm>
          <a:prstGeom prst="rect">
            <a:avLst/>
          </a:prstGeom>
          <a:noFill/>
        </p:spPr>
        <p:txBody>
          <a:bodyPr wrap="square" rtlCol="0">
            <a:spAutoFit/>
          </a:bodyPr>
          <a:lstStyle/>
          <a:p>
            <a:pPr lvl="0" algn="just">
              <a:lnSpc>
                <a:spcPct val="150000"/>
              </a:lnSpc>
              <a:buFont typeface="Arial" pitchFamily="34" charset="0"/>
              <a:buChar char="•"/>
            </a:pPr>
            <a:r>
              <a:rPr lang="en-US" dirty="0" smtClean="0">
                <a:latin typeface="+mj-lt"/>
                <a:cs typeface="Calibri" pitchFamily="34" charset="0"/>
              </a:rPr>
              <a:t> Wind</a:t>
            </a:r>
            <a:r>
              <a:rPr lang="en-US" dirty="0" smtClean="0">
                <a:latin typeface="+mj-lt"/>
                <a:cs typeface="Times New Roman" pitchFamily="18" charset="0"/>
              </a:rPr>
              <a:t> </a:t>
            </a:r>
            <a:r>
              <a:rPr lang="en-US" dirty="0" smtClean="0">
                <a:latin typeface="+mj-lt"/>
                <a:cs typeface="Calibri" pitchFamily="34" charset="0"/>
              </a:rPr>
              <a:t>blown</a:t>
            </a:r>
            <a:r>
              <a:rPr lang="en-US" dirty="0" smtClean="0">
                <a:latin typeface="+mj-lt"/>
                <a:cs typeface="Times New Roman" pitchFamily="18" charset="0"/>
              </a:rPr>
              <a:t> </a:t>
            </a:r>
            <a:r>
              <a:rPr lang="en-US" dirty="0" smtClean="0">
                <a:latin typeface="+mj-lt"/>
                <a:cs typeface="Calibri" pitchFamily="34" charset="0"/>
              </a:rPr>
              <a:t>dust</a:t>
            </a:r>
            <a:r>
              <a:rPr lang="en-US" dirty="0" smtClean="0">
                <a:latin typeface="+mj-lt"/>
                <a:cs typeface="Times New Roman" pitchFamily="18" charset="0"/>
              </a:rPr>
              <a:t> </a:t>
            </a:r>
            <a:r>
              <a:rPr lang="en-US" dirty="0" smtClean="0">
                <a:latin typeface="+mj-lt"/>
                <a:cs typeface="Calibri" pitchFamily="34" charset="0"/>
              </a:rPr>
              <a:t>and</a:t>
            </a:r>
            <a:r>
              <a:rPr lang="en-US" dirty="0" smtClean="0">
                <a:latin typeface="+mj-lt"/>
                <a:cs typeface="Times New Roman" pitchFamily="18" charset="0"/>
              </a:rPr>
              <a:t> </a:t>
            </a:r>
            <a:r>
              <a:rPr lang="en-US" dirty="0" smtClean="0">
                <a:latin typeface="+mj-lt"/>
                <a:cs typeface="Calibri" pitchFamily="34" charset="0"/>
              </a:rPr>
              <a:t>debris,</a:t>
            </a:r>
            <a:r>
              <a:rPr lang="en-US" dirty="0" smtClean="0">
                <a:latin typeface="+mj-lt"/>
                <a:cs typeface="Times New Roman" pitchFamily="18" charset="0"/>
              </a:rPr>
              <a:t> </a:t>
            </a:r>
            <a:r>
              <a:rPr lang="en-US" dirty="0" smtClean="0">
                <a:latin typeface="+mj-lt"/>
                <a:cs typeface="Calibri" pitchFamily="34" charset="0"/>
              </a:rPr>
              <a:t>including</a:t>
            </a:r>
            <a:r>
              <a:rPr lang="en-US" dirty="0" smtClean="0">
                <a:latin typeface="+mj-lt"/>
                <a:cs typeface="Times New Roman" pitchFamily="18" charset="0"/>
              </a:rPr>
              <a:t> </a:t>
            </a:r>
            <a:r>
              <a:rPr lang="en-US" dirty="0" smtClean="0">
                <a:latin typeface="+mj-lt"/>
                <a:cs typeface="Calibri" pitchFamily="34" charset="0"/>
              </a:rPr>
              <a:t>plastic</a:t>
            </a:r>
            <a:r>
              <a:rPr lang="en-US" dirty="0" smtClean="0">
                <a:latin typeface="+mj-lt"/>
                <a:cs typeface="Times New Roman" pitchFamily="18" charset="0"/>
              </a:rPr>
              <a:t> </a:t>
            </a:r>
            <a:r>
              <a:rPr lang="en-US" dirty="0" smtClean="0">
                <a:latin typeface="+mj-lt"/>
                <a:cs typeface="Calibri" pitchFamily="34" charset="0"/>
              </a:rPr>
              <a:t>bags,</a:t>
            </a:r>
            <a:r>
              <a:rPr lang="en-US" dirty="0" smtClean="0">
                <a:latin typeface="+mj-lt"/>
                <a:cs typeface="Times New Roman" pitchFamily="18" charset="0"/>
              </a:rPr>
              <a:t>  </a:t>
            </a:r>
            <a:r>
              <a:rPr lang="en-US" dirty="0" smtClean="0">
                <a:latin typeface="+mj-lt"/>
                <a:cs typeface="Calibri" pitchFamily="34" charset="0"/>
              </a:rPr>
              <a:t>are</a:t>
            </a:r>
            <a:r>
              <a:rPr lang="en-US" dirty="0" smtClean="0">
                <a:latin typeface="+mj-lt"/>
                <a:cs typeface="Times New Roman" pitchFamily="18" charset="0"/>
              </a:rPr>
              <a:t>  </a:t>
            </a:r>
            <a:r>
              <a:rPr lang="en-US" dirty="0" smtClean="0">
                <a:latin typeface="+mj-lt"/>
                <a:cs typeface="Calibri" pitchFamily="34" charset="0"/>
              </a:rPr>
              <a:t>blown</a:t>
            </a:r>
            <a:r>
              <a:rPr lang="en-US" dirty="0" smtClean="0">
                <a:latin typeface="+mj-lt"/>
                <a:cs typeface="Times New Roman" pitchFamily="18" charset="0"/>
              </a:rPr>
              <a:t>  </a:t>
            </a:r>
            <a:r>
              <a:rPr lang="en-US" dirty="0" smtClean="0">
                <a:latin typeface="+mj-lt"/>
                <a:cs typeface="Calibri" pitchFamily="34" charset="0"/>
              </a:rPr>
              <a:t>seaward</a:t>
            </a:r>
            <a:r>
              <a:rPr lang="en-US" dirty="0" smtClean="0">
                <a:latin typeface="+mj-lt"/>
                <a:cs typeface="Times New Roman" pitchFamily="18" charset="0"/>
              </a:rPr>
              <a:t>  </a:t>
            </a:r>
            <a:r>
              <a:rPr lang="en-US" dirty="0" smtClean="0">
                <a:latin typeface="+mj-lt"/>
                <a:cs typeface="Calibri" pitchFamily="34" charset="0"/>
              </a:rPr>
              <a:t>from</a:t>
            </a:r>
            <a:r>
              <a:rPr lang="en-US" dirty="0" smtClean="0">
                <a:latin typeface="+mj-lt"/>
                <a:cs typeface="Times New Roman" pitchFamily="18" charset="0"/>
              </a:rPr>
              <a:t>  </a:t>
            </a:r>
            <a:r>
              <a:rPr lang="en-US" dirty="0" smtClean="0">
                <a:latin typeface="+mj-lt"/>
                <a:cs typeface="Calibri" pitchFamily="34" charset="0"/>
              </a:rPr>
              <a:t>landfills</a:t>
            </a:r>
            <a:r>
              <a:rPr lang="en-US" dirty="0" smtClean="0">
                <a:latin typeface="+mj-lt"/>
                <a:cs typeface="Times New Roman" pitchFamily="18" charset="0"/>
              </a:rPr>
              <a:t>  </a:t>
            </a:r>
            <a:r>
              <a:rPr lang="en-US" dirty="0" smtClean="0">
                <a:latin typeface="+mj-lt"/>
                <a:cs typeface="Calibri" pitchFamily="34" charset="0"/>
              </a:rPr>
              <a:t>and</a:t>
            </a:r>
            <a:r>
              <a:rPr lang="en-US" dirty="0" smtClean="0">
                <a:latin typeface="+mj-lt"/>
                <a:cs typeface="Times New Roman" pitchFamily="18" charset="0"/>
              </a:rPr>
              <a:t> </a:t>
            </a:r>
            <a:r>
              <a:rPr lang="en-US" dirty="0" smtClean="0">
                <a:latin typeface="+mj-lt"/>
                <a:cs typeface="Calibri" pitchFamily="34" charset="0"/>
              </a:rPr>
              <a:t>other</a:t>
            </a:r>
            <a:r>
              <a:rPr lang="en-US" dirty="0" smtClean="0">
                <a:latin typeface="+mj-lt"/>
                <a:cs typeface="Times New Roman" pitchFamily="18" charset="0"/>
              </a:rPr>
              <a:t> </a:t>
            </a:r>
            <a:r>
              <a:rPr lang="en-US" dirty="0" smtClean="0">
                <a:latin typeface="+mj-lt"/>
                <a:cs typeface="Calibri" pitchFamily="34" charset="0"/>
              </a:rPr>
              <a:t>areas.</a:t>
            </a:r>
          </a:p>
          <a:p>
            <a:pPr algn="just" fontAlgn="base">
              <a:lnSpc>
                <a:spcPct val="150000"/>
              </a:lnSpc>
              <a:buFont typeface="Arial" pitchFamily="34" charset="0"/>
              <a:buChar char="•"/>
            </a:pPr>
            <a:r>
              <a:rPr lang="en-US" dirty="0" smtClean="0">
                <a:latin typeface="+mj-lt"/>
              </a:rPr>
              <a:t> Climate  change  is  raising  ocean  temperatures and raising levels of carbon	dioxide	in the atmosphere. </a:t>
            </a:r>
          </a:p>
          <a:p>
            <a:pPr algn="just" fontAlgn="base">
              <a:lnSpc>
                <a:spcPct val="150000"/>
              </a:lnSpc>
              <a:buFont typeface="Arial" pitchFamily="34" charset="0"/>
              <a:buChar char="•"/>
            </a:pPr>
            <a:r>
              <a:rPr lang="en-US" dirty="0" smtClean="0">
                <a:latin typeface="+mj-lt"/>
              </a:rPr>
              <a:t> These rising levels of carbon dioxide are acidifying the oceans.</a:t>
            </a:r>
          </a:p>
          <a:p>
            <a:pPr lvl="0" algn="just">
              <a:lnSpc>
                <a:spcPct val="150000"/>
              </a:lnSpc>
            </a:pPr>
            <a:endParaRPr lang="en-US" dirty="0" smtClean="0">
              <a:latin typeface="+mj-lt"/>
              <a:cs typeface="Calibri" pitchFamily="34" charset="0"/>
            </a:endParaRPr>
          </a:p>
          <a:p>
            <a:pPr lvl="0" algn="just">
              <a:lnSpc>
                <a:spcPct val="150000"/>
              </a:lnSpc>
            </a:pPr>
            <a:endParaRPr lang="en-US" dirty="0" smtClean="0">
              <a:latin typeface="+mj-lt"/>
              <a:cs typeface="Calibri" pitchFamily="34" charset="0"/>
            </a:endParaRPr>
          </a:p>
          <a:p>
            <a:pPr algn="just">
              <a:lnSpc>
                <a:spcPct val="150000"/>
              </a:lnSpc>
            </a:pPr>
            <a:endParaRPr lang="en-US" dirty="0">
              <a:latin typeface="+mj-l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object 2"/>
          <p:cNvSpPr>
            <a:spLocks noChangeArrowheads="1"/>
          </p:cNvSpPr>
          <p:nvPr/>
        </p:nvSpPr>
        <p:spPr bwMode="auto">
          <a:xfrm>
            <a:off x="5894388" y="1554163"/>
            <a:ext cx="3206750" cy="4718050"/>
          </a:xfrm>
          <a:prstGeom prst="rect">
            <a:avLst/>
          </a:prstGeom>
          <a:blipFill dpi="0" rotWithShape="1">
            <a:blip r:embed="rId3"/>
            <a:srcRect/>
            <a:stretch>
              <a:fillRect/>
            </a:stretch>
          </a:blipFill>
          <a:ln w="9525">
            <a:noFill/>
            <a:miter lim="800000"/>
            <a:headEnd/>
            <a:tailEnd/>
          </a:ln>
        </p:spPr>
        <p:txBody>
          <a:bodyPr lIns="0" tIns="0" rIns="0" bIns="0"/>
          <a:lstStyle/>
          <a:p>
            <a:endParaRPr lang="en-US"/>
          </a:p>
        </p:txBody>
      </p:sp>
      <p:sp>
        <p:nvSpPr>
          <p:cNvPr id="3" name="object 3"/>
          <p:cNvSpPr txBox="1"/>
          <p:nvPr/>
        </p:nvSpPr>
        <p:spPr>
          <a:xfrm>
            <a:off x="0" y="1219200"/>
            <a:ext cx="5778500" cy="5304144"/>
          </a:xfrm>
          <a:prstGeom prst="rect">
            <a:avLst/>
          </a:prstGeom>
        </p:spPr>
        <p:txBody>
          <a:bodyPr lIns="0" tIns="0" rIns="0" bIns="0">
            <a:spAutoFit/>
          </a:bodyPr>
          <a:lstStyle/>
          <a:p>
            <a:pPr marL="355600" indent="-342900" algn="just">
              <a:lnSpc>
                <a:spcPct val="93000"/>
              </a:lnSpc>
              <a:buFont typeface="Arial" charset="0"/>
              <a:buChar char="•"/>
              <a:tabLst>
                <a:tab pos="355600" algn="l"/>
              </a:tabLst>
            </a:pPr>
            <a:r>
              <a:rPr lang="en-US" dirty="0" smtClean="0">
                <a:latin typeface="+mj-lt"/>
              </a:rPr>
              <a:t>Deep sea mining is a relatively new mineral retrieval process that takes place on the ocean floor.</a:t>
            </a:r>
          </a:p>
          <a:p>
            <a:pPr marL="355600" indent="-342900" algn="just">
              <a:lnSpc>
                <a:spcPct val="93000"/>
              </a:lnSpc>
              <a:buFont typeface="Arial" charset="0"/>
              <a:buChar char="•"/>
              <a:tabLst>
                <a:tab pos="355600" algn="l"/>
              </a:tabLst>
            </a:pPr>
            <a:endParaRPr lang="en-US" dirty="0" smtClean="0">
              <a:latin typeface="+mj-lt"/>
            </a:endParaRPr>
          </a:p>
          <a:p>
            <a:pPr marL="355600" indent="-342900" algn="just">
              <a:lnSpc>
                <a:spcPct val="93000"/>
              </a:lnSpc>
              <a:buFont typeface="Arial" charset="0"/>
              <a:buChar char="•"/>
              <a:tabLst>
                <a:tab pos="355600" algn="l"/>
              </a:tabLst>
            </a:pPr>
            <a:r>
              <a:rPr lang="en-US" dirty="0" smtClean="0">
                <a:latin typeface="+mj-lt"/>
              </a:rPr>
              <a:t>1,400 – 3,700 meters below the ocean's surface.</a:t>
            </a:r>
          </a:p>
          <a:p>
            <a:pPr marL="355600" indent="-342900" algn="just">
              <a:lnSpc>
                <a:spcPct val="93000"/>
              </a:lnSpc>
              <a:buFont typeface="Arial" charset="0"/>
              <a:buChar char="•"/>
              <a:tabLst>
                <a:tab pos="355600" algn="l"/>
              </a:tabLst>
            </a:pPr>
            <a:endParaRPr lang="en-US" dirty="0" smtClean="0">
              <a:latin typeface="+mj-lt"/>
            </a:endParaRPr>
          </a:p>
          <a:p>
            <a:pPr marL="355600" indent="-342900" algn="just">
              <a:lnSpc>
                <a:spcPct val="93000"/>
              </a:lnSpc>
              <a:buFont typeface="Arial" charset="0"/>
              <a:buChar char="•"/>
              <a:tabLst>
                <a:tab pos="355600" algn="l"/>
              </a:tabLst>
            </a:pPr>
            <a:r>
              <a:rPr lang="en-US" dirty="0" smtClean="0">
                <a:latin typeface="+mj-lt"/>
              </a:rPr>
              <a:t>The vents create sulfide deposits, which contain precious metals such as silver, gold, copper, manganese, cobalt, and zinc.</a:t>
            </a:r>
            <a:endParaRPr lang="en-US" dirty="0">
              <a:latin typeface="+mj-lt"/>
              <a:cs typeface="Times New Roman" pitchFamily="18" charset="0"/>
            </a:endParaRPr>
          </a:p>
          <a:p>
            <a:pPr marL="355600" indent="-342900" algn="just">
              <a:lnSpc>
                <a:spcPts val="1775"/>
              </a:lnSpc>
              <a:buFont typeface="Arial" charset="0"/>
              <a:buChar char="•"/>
              <a:tabLst>
                <a:tab pos="355600" algn="l"/>
              </a:tabLst>
            </a:pPr>
            <a:endParaRPr lang="en-US" dirty="0" smtClean="0">
              <a:latin typeface="+mj-lt"/>
            </a:endParaRPr>
          </a:p>
          <a:p>
            <a:pPr marL="355600" indent="-342900" algn="just">
              <a:lnSpc>
                <a:spcPts val="1775"/>
              </a:lnSpc>
              <a:buFont typeface="Arial" charset="0"/>
              <a:buChar char="•"/>
              <a:tabLst>
                <a:tab pos="355600" algn="l"/>
              </a:tabLst>
            </a:pPr>
            <a:r>
              <a:rPr lang="en-US" dirty="0" smtClean="0">
                <a:latin typeface="+mj-lt"/>
              </a:rPr>
              <a:t>The</a:t>
            </a:r>
            <a:r>
              <a:rPr lang="en-US" dirty="0" smtClean="0">
                <a:latin typeface="+mj-lt"/>
                <a:cs typeface="Times New Roman" pitchFamily="18" charset="0"/>
              </a:rPr>
              <a:t>  </a:t>
            </a:r>
            <a:r>
              <a:rPr lang="en-US" dirty="0">
                <a:latin typeface="+mj-lt"/>
              </a:rPr>
              <a:t>deposits</a:t>
            </a:r>
            <a:r>
              <a:rPr lang="en-US" dirty="0">
                <a:latin typeface="+mj-lt"/>
                <a:cs typeface="Times New Roman" pitchFamily="18" charset="0"/>
              </a:rPr>
              <a:t>  </a:t>
            </a:r>
            <a:r>
              <a:rPr lang="en-US" dirty="0">
                <a:latin typeface="+mj-lt"/>
              </a:rPr>
              <a:t>are</a:t>
            </a:r>
            <a:r>
              <a:rPr lang="en-US" dirty="0">
                <a:latin typeface="+mj-lt"/>
                <a:cs typeface="Times New Roman" pitchFamily="18" charset="0"/>
              </a:rPr>
              <a:t>  </a:t>
            </a:r>
            <a:r>
              <a:rPr lang="en-US" dirty="0">
                <a:latin typeface="+mj-lt"/>
              </a:rPr>
              <a:t>mined</a:t>
            </a:r>
            <a:r>
              <a:rPr lang="en-US" dirty="0">
                <a:latin typeface="+mj-lt"/>
                <a:cs typeface="Times New Roman" pitchFamily="18" charset="0"/>
              </a:rPr>
              <a:t>  </a:t>
            </a:r>
            <a:r>
              <a:rPr lang="en-US" dirty="0">
                <a:latin typeface="+mj-lt"/>
              </a:rPr>
              <a:t>using</a:t>
            </a:r>
            <a:r>
              <a:rPr lang="en-US" dirty="0">
                <a:latin typeface="+mj-lt"/>
                <a:cs typeface="Times New Roman" pitchFamily="18" charset="0"/>
              </a:rPr>
              <a:t>  </a:t>
            </a:r>
            <a:r>
              <a:rPr lang="en-US" dirty="0">
                <a:latin typeface="+mj-lt"/>
              </a:rPr>
              <a:t>either</a:t>
            </a:r>
            <a:r>
              <a:rPr lang="en-US" dirty="0">
                <a:latin typeface="+mj-lt"/>
                <a:cs typeface="Times New Roman" pitchFamily="18" charset="0"/>
              </a:rPr>
              <a:t>  </a:t>
            </a:r>
            <a:r>
              <a:rPr lang="en-US" dirty="0">
                <a:latin typeface="+mj-lt"/>
              </a:rPr>
              <a:t>hydraulic</a:t>
            </a:r>
            <a:r>
              <a:rPr lang="en-US" dirty="0">
                <a:latin typeface="+mj-lt"/>
                <a:cs typeface="Times New Roman" pitchFamily="18" charset="0"/>
              </a:rPr>
              <a:t>  </a:t>
            </a:r>
            <a:r>
              <a:rPr lang="en-US" dirty="0">
                <a:latin typeface="+mj-lt"/>
              </a:rPr>
              <a:t>pumps</a:t>
            </a:r>
            <a:r>
              <a:rPr lang="en-US" dirty="0">
                <a:latin typeface="+mj-lt"/>
                <a:cs typeface="Times New Roman" pitchFamily="18" charset="0"/>
              </a:rPr>
              <a:t>  </a:t>
            </a:r>
            <a:r>
              <a:rPr lang="en-US" dirty="0">
                <a:latin typeface="+mj-lt"/>
              </a:rPr>
              <a:t>or</a:t>
            </a:r>
            <a:r>
              <a:rPr lang="en-US" dirty="0">
                <a:latin typeface="+mj-lt"/>
                <a:cs typeface="Times New Roman" pitchFamily="18" charset="0"/>
              </a:rPr>
              <a:t> </a:t>
            </a:r>
            <a:r>
              <a:rPr lang="en-US" dirty="0">
                <a:latin typeface="+mj-lt"/>
              </a:rPr>
              <a:t>bucket</a:t>
            </a:r>
            <a:r>
              <a:rPr lang="en-US" dirty="0">
                <a:latin typeface="+mj-lt"/>
                <a:cs typeface="Times New Roman" pitchFamily="18" charset="0"/>
              </a:rPr>
              <a:t>   </a:t>
            </a:r>
            <a:r>
              <a:rPr lang="en-US" dirty="0">
                <a:latin typeface="+mj-lt"/>
              </a:rPr>
              <a:t>systems</a:t>
            </a:r>
            <a:r>
              <a:rPr lang="en-US" dirty="0">
                <a:latin typeface="+mj-lt"/>
                <a:cs typeface="Times New Roman" pitchFamily="18" charset="0"/>
              </a:rPr>
              <a:t>   </a:t>
            </a:r>
            <a:r>
              <a:rPr lang="en-US" dirty="0">
                <a:latin typeface="+mj-lt"/>
              </a:rPr>
              <a:t>that</a:t>
            </a:r>
            <a:r>
              <a:rPr lang="en-US" dirty="0">
                <a:latin typeface="+mj-lt"/>
                <a:cs typeface="Times New Roman" pitchFamily="18" charset="0"/>
              </a:rPr>
              <a:t>   </a:t>
            </a:r>
            <a:r>
              <a:rPr lang="en-US" dirty="0">
                <a:latin typeface="+mj-lt"/>
              </a:rPr>
              <a:t>take</a:t>
            </a:r>
            <a:r>
              <a:rPr lang="en-US" dirty="0">
                <a:latin typeface="+mj-lt"/>
                <a:cs typeface="Times New Roman" pitchFamily="18" charset="0"/>
              </a:rPr>
              <a:t>   </a:t>
            </a:r>
            <a:r>
              <a:rPr lang="en-US" dirty="0">
                <a:latin typeface="+mj-lt"/>
              </a:rPr>
              <a:t>ore</a:t>
            </a:r>
            <a:r>
              <a:rPr lang="en-US" dirty="0">
                <a:latin typeface="+mj-lt"/>
                <a:cs typeface="Times New Roman" pitchFamily="18" charset="0"/>
              </a:rPr>
              <a:t>   </a:t>
            </a:r>
            <a:r>
              <a:rPr lang="en-US" dirty="0">
                <a:latin typeface="+mj-lt"/>
              </a:rPr>
              <a:t>to</a:t>
            </a:r>
            <a:r>
              <a:rPr lang="en-US" dirty="0">
                <a:latin typeface="+mj-lt"/>
                <a:cs typeface="Times New Roman" pitchFamily="18" charset="0"/>
              </a:rPr>
              <a:t>   </a:t>
            </a:r>
            <a:r>
              <a:rPr lang="en-US" dirty="0">
                <a:latin typeface="+mj-lt"/>
              </a:rPr>
              <a:t>the</a:t>
            </a:r>
            <a:r>
              <a:rPr lang="en-US" dirty="0">
                <a:latin typeface="+mj-lt"/>
                <a:cs typeface="Times New Roman" pitchFamily="18" charset="0"/>
              </a:rPr>
              <a:t>   </a:t>
            </a:r>
            <a:r>
              <a:rPr lang="en-US" dirty="0">
                <a:latin typeface="+mj-lt"/>
              </a:rPr>
              <a:t>surface</a:t>
            </a:r>
            <a:r>
              <a:rPr lang="en-US" dirty="0">
                <a:latin typeface="+mj-lt"/>
                <a:cs typeface="Times New Roman" pitchFamily="18" charset="0"/>
              </a:rPr>
              <a:t>   </a:t>
            </a:r>
            <a:r>
              <a:rPr lang="en-US" dirty="0">
                <a:latin typeface="+mj-lt"/>
              </a:rPr>
              <a:t>to</a:t>
            </a:r>
            <a:r>
              <a:rPr lang="en-US" dirty="0">
                <a:latin typeface="+mj-lt"/>
                <a:cs typeface="Times New Roman" pitchFamily="18" charset="0"/>
              </a:rPr>
              <a:t>   </a:t>
            </a:r>
            <a:r>
              <a:rPr lang="en-US" dirty="0">
                <a:latin typeface="+mj-lt"/>
              </a:rPr>
              <a:t>be</a:t>
            </a:r>
            <a:r>
              <a:rPr lang="en-US" dirty="0">
                <a:latin typeface="+mj-lt"/>
                <a:cs typeface="Times New Roman" pitchFamily="18" charset="0"/>
              </a:rPr>
              <a:t> </a:t>
            </a:r>
            <a:r>
              <a:rPr lang="en-US" dirty="0">
                <a:latin typeface="+mj-lt"/>
              </a:rPr>
              <a:t>processed.</a:t>
            </a:r>
          </a:p>
          <a:p>
            <a:pPr marL="355600" indent="-342900">
              <a:spcBef>
                <a:spcPts val="38"/>
              </a:spcBef>
              <a:buFont typeface="Arial" charset="0"/>
              <a:buChar char="•"/>
              <a:tabLst>
                <a:tab pos="355600" algn="l"/>
              </a:tabLst>
            </a:pPr>
            <a:endParaRPr lang="en-US" dirty="0">
              <a:latin typeface="+mj-lt"/>
              <a:cs typeface="Times New Roman" pitchFamily="18" charset="0"/>
            </a:endParaRPr>
          </a:p>
          <a:p>
            <a:pPr marL="355600" indent="-342900" algn="just">
              <a:lnSpc>
                <a:spcPts val="1775"/>
              </a:lnSpc>
              <a:buFont typeface="Arial" charset="0"/>
              <a:buChar char="•"/>
              <a:tabLst>
                <a:tab pos="355600" algn="l"/>
              </a:tabLst>
            </a:pPr>
            <a:r>
              <a:rPr lang="en-US" dirty="0">
                <a:latin typeface="+mj-lt"/>
              </a:rPr>
              <a:t>Removing</a:t>
            </a:r>
            <a:r>
              <a:rPr lang="en-US" dirty="0">
                <a:latin typeface="+mj-lt"/>
                <a:cs typeface="Times New Roman" pitchFamily="18" charset="0"/>
              </a:rPr>
              <a:t>  </a:t>
            </a:r>
            <a:r>
              <a:rPr lang="en-US" dirty="0">
                <a:latin typeface="+mj-lt"/>
              </a:rPr>
              <a:t>parts</a:t>
            </a:r>
            <a:r>
              <a:rPr lang="en-US" dirty="0">
                <a:latin typeface="+mj-lt"/>
                <a:cs typeface="Times New Roman" pitchFamily="18" charset="0"/>
              </a:rPr>
              <a:t>  </a:t>
            </a:r>
            <a:r>
              <a:rPr lang="en-US" dirty="0">
                <a:latin typeface="+mj-lt"/>
              </a:rPr>
              <a:t>of</a:t>
            </a:r>
            <a:r>
              <a:rPr lang="en-US" dirty="0">
                <a:latin typeface="+mj-lt"/>
                <a:cs typeface="Times New Roman" pitchFamily="18" charset="0"/>
              </a:rPr>
              <a:t>  </a:t>
            </a:r>
            <a:r>
              <a:rPr lang="en-US" dirty="0">
                <a:latin typeface="+mj-lt"/>
              </a:rPr>
              <a:t>the</a:t>
            </a:r>
            <a:r>
              <a:rPr lang="en-US" dirty="0">
                <a:latin typeface="+mj-lt"/>
                <a:cs typeface="Times New Roman" pitchFamily="18" charset="0"/>
              </a:rPr>
              <a:t>  </a:t>
            </a:r>
            <a:r>
              <a:rPr lang="en-US" dirty="0">
                <a:latin typeface="+mj-lt"/>
              </a:rPr>
              <a:t>sea</a:t>
            </a:r>
            <a:r>
              <a:rPr lang="en-US" dirty="0">
                <a:latin typeface="+mj-lt"/>
                <a:cs typeface="Times New Roman" pitchFamily="18" charset="0"/>
              </a:rPr>
              <a:t>  </a:t>
            </a:r>
            <a:r>
              <a:rPr lang="en-US" dirty="0">
                <a:latin typeface="+mj-lt"/>
              </a:rPr>
              <a:t>floor</a:t>
            </a:r>
            <a:r>
              <a:rPr lang="en-US" dirty="0">
                <a:latin typeface="+mj-lt"/>
                <a:cs typeface="Times New Roman" pitchFamily="18" charset="0"/>
              </a:rPr>
              <a:t>  </a:t>
            </a:r>
            <a:r>
              <a:rPr lang="en-US" dirty="0">
                <a:latin typeface="+mj-lt"/>
              </a:rPr>
              <a:t>disturbs</a:t>
            </a:r>
            <a:r>
              <a:rPr lang="en-US" dirty="0">
                <a:latin typeface="+mj-lt"/>
                <a:cs typeface="Times New Roman" pitchFamily="18" charset="0"/>
              </a:rPr>
              <a:t>  </a:t>
            </a:r>
            <a:r>
              <a:rPr lang="en-US" dirty="0">
                <a:latin typeface="+mj-lt"/>
              </a:rPr>
              <a:t>the</a:t>
            </a:r>
            <a:r>
              <a:rPr lang="en-US" dirty="0">
                <a:latin typeface="+mj-lt"/>
                <a:cs typeface="Times New Roman" pitchFamily="18" charset="0"/>
              </a:rPr>
              <a:t>  </a:t>
            </a:r>
            <a:r>
              <a:rPr lang="en-US" dirty="0">
                <a:latin typeface="+mj-lt"/>
              </a:rPr>
              <a:t>habitat</a:t>
            </a:r>
            <a:r>
              <a:rPr lang="en-US" dirty="0">
                <a:latin typeface="+mj-lt"/>
                <a:cs typeface="Times New Roman" pitchFamily="18" charset="0"/>
              </a:rPr>
              <a:t>  </a:t>
            </a:r>
            <a:r>
              <a:rPr lang="en-US" dirty="0">
                <a:latin typeface="+mj-lt"/>
              </a:rPr>
              <a:t>of</a:t>
            </a:r>
            <a:r>
              <a:rPr lang="en-US" dirty="0">
                <a:latin typeface="+mj-lt"/>
                <a:cs typeface="Times New Roman" pitchFamily="18" charset="0"/>
              </a:rPr>
              <a:t> </a:t>
            </a:r>
            <a:r>
              <a:rPr lang="en-US" dirty="0">
                <a:latin typeface="+mj-lt"/>
              </a:rPr>
              <a:t>benthic</a:t>
            </a:r>
            <a:r>
              <a:rPr lang="en-US" dirty="0">
                <a:latin typeface="+mj-lt"/>
                <a:cs typeface="Times New Roman" pitchFamily="18" charset="0"/>
              </a:rPr>
              <a:t>   </a:t>
            </a:r>
            <a:r>
              <a:rPr lang="en-US" dirty="0">
                <a:latin typeface="+mj-lt"/>
              </a:rPr>
              <a:t>organisms,</a:t>
            </a:r>
            <a:r>
              <a:rPr lang="en-US" dirty="0">
                <a:latin typeface="+mj-lt"/>
                <a:cs typeface="Times New Roman" pitchFamily="18" charset="0"/>
              </a:rPr>
              <a:t>   </a:t>
            </a:r>
            <a:r>
              <a:rPr lang="en-US" dirty="0">
                <a:latin typeface="+mj-lt"/>
              </a:rPr>
              <a:t>possibly,</a:t>
            </a:r>
            <a:r>
              <a:rPr lang="en-US" dirty="0">
                <a:latin typeface="+mj-lt"/>
                <a:cs typeface="Times New Roman" pitchFamily="18" charset="0"/>
              </a:rPr>
              <a:t>   </a:t>
            </a:r>
            <a:r>
              <a:rPr lang="en-US" dirty="0">
                <a:latin typeface="+mj-lt"/>
              </a:rPr>
              <a:t>depending</a:t>
            </a:r>
            <a:r>
              <a:rPr lang="en-US" dirty="0">
                <a:latin typeface="+mj-lt"/>
                <a:cs typeface="Times New Roman" pitchFamily="18" charset="0"/>
              </a:rPr>
              <a:t>   </a:t>
            </a:r>
            <a:r>
              <a:rPr lang="en-US" dirty="0">
                <a:latin typeface="+mj-lt"/>
              </a:rPr>
              <a:t>on</a:t>
            </a:r>
            <a:r>
              <a:rPr lang="en-US" dirty="0">
                <a:latin typeface="+mj-lt"/>
                <a:cs typeface="Times New Roman" pitchFamily="18" charset="0"/>
              </a:rPr>
              <a:t>   </a:t>
            </a:r>
            <a:r>
              <a:rPr lang="en-US" dirty="0">
                <a:latin typeface="+mj-lt"/>
              </a:rPr>
              <a:t>the</a:t>
            </a:r>
            <a:r>
              <a:rPr lang="en-US" dirty="0">
                <a:latin typeface="+mj-lt"/>
                <a:cs typeface="Times New Roman" pitchFamily="18" charset="0"/>
              </a:rPr>
              <a:t>   </a:t>
            </a:r>
            <a:r>
              <a:rPr lang="en-US" dirty="0">
                <a:latin typeface="+mj-lt"/>
              </a:rPr>
              <a:t>type</a:t>
            </a:r>
            <a:r>
              <a:rPr lang="en-US" dirty="0">
                <a:latin typeface="+mj-lt"/>
                <a:cs typeface="Times New Roman" pitchFamily="18" charset="0"/>
              </a:rPr>
              <a:t>   </a:t>
            </a:r>
            <a:r>
              <a:rPr lang="en-US" dirty="0">
                <a:latin typeface="+mj-lt"/>
              </a:rPr>
              <a:t>of</a:t>
            </a:r>
            <a:r>
              <a:rPr lang="en-US" dirty="0">
                <a:latin typeface="+mj-lt"/>
                <a:cs typeface="Times New Roman" pitchFamily="18" charset="0"/>
              </a:rPr>
              <a:t> </a:t>
            </a:r>
            <a:r>
              <a:rPr lang="en-US" dirty="0">
                <a:latin typeface="+mj-lt"/>
              </a:rPr>
              <a:t>mining</a:t>
            </a:r>
            <a:r>
              <a:rPr lang="en-US" dirty="0">
                <a:latin typeface="+mj-lt"/>
                <a:cs typeface="Times New Roman" pitchFamily="18" charset="0"/>
              </a:rPr>
              <a:t> </a:t>
            </a:r>
            <a:r>
              <a:rPr lang="en-US" dirty="0">
                <a:latin typeface="+mj-lt"/>
              </a:rPr>
              <a:t>and</a:t>
            </a:r>
            <a:r>
              <a:rPr lang="en-US" dirty="0">
                <a:latin typeface="+mj-lt"/>
                <a:cs typeface="Times New Roman" pitchFamily="18" charset="0"/>
              </a:rPr>
              <a:t> </a:t>
            </a:r>
            <a:r>
              <a:rPr lang="en-US" dirty="0">
                <a:latin typeface="+mj-lt"/>
              </a:rPr>
              <a:t>location,</a:t>
            </a:r>
            <a:r>
              <a:rPr lang="en-US" dirty="0">
                <a:latin typeface="+mj-lt"/>
                <a:cs typeface="Times New Roman" pitchFamily="18" charset="0"/>
              </a:rPr>
              <a:t> </a:t>
            </a:r>
            <a:r>
              <a:rPr lang="en-US" dirty="0">
                <a:latin typeface="+mj-lt"/>
              </a:rPr>
              <a:t>causing</a:t>
            </a:r>
            <a:r>
              <a:rPr lang="en-US" dirty="0">
                <a:latin typeface="+mj-lt"/>
                <a:cs typeface="Times New Roman" pitchFamily="18" charset="0"/>
              </a:rPr>
              <a:t> </a:t>
            </a:r>
            <a:r>
              <a:rPr lang="en-US" dirty="0">
                <a:latin typeface="+mj-lt"/>
              </a:rPr>
              <a:t>permanent</a:t>
            </a:r>
            <a:r>
              <a:rPr lang="en-US" dirty="0">
                <a:latin typeface="+mj-lt"/>
                <a:cs typeface="Times New Roman" pitchFamily="18" charset="0"/>
              </a:rPr>
              <a:t> </a:t>
            </a:r>
            <a:r>
              <a:rPr lang="en-US" dirty="0">
                <a:latin typeface="+mj-lt"/>
              </a:rPr>
              <a:t>disturbances.</a:t>
            </a:r>
          </a:p>
          <a:p>
            <a:pPr marL="355600" indent="-342900">
              <a:spcBef>
                <a:spcPts val="38"/>
              </a:spcBef>
              <a:tabLst>
                <a:tab pos="355600" algn="l"/>
              </a:tabLst>
            </a:pPr>
            <a:endParaRPr lang="en-US" sz="2000" dirty="0">
              <a:latin typeface="Times New Roman" pitchFamily="18" charset="0"/>
              <a:cs typeface="Times New Roman" pitchFamily="18" charset="0"/>
            </a:endParaRPr>
          </a:p>
          <a:p>
            <a:pPr marL="355600" indent="-342900">
              <a:buFont typeface="Arial" charset="0"/>
              <a:buChar char="•"/>
              <a:tabLst>
                <a:tab pos="355600" algn="l"/>
              </a:tabLst>
            </a:pPr>
            <a:r>
              <a:rPr lang="en-US" dirty="0">
                <a:latin typeface="+mj-lt"/>
              </a:rPr>
              <a:t>Aside</a:t>
            </a:r>
            <a:r>
              <a:rPr lang="en-US" dirty="0">
                <a:latin typeface="+mj-lt"/>
                <a:cs typeface="Times New Roman" pitchFamily="18" charset="0"/>
              </a:rPr>
              <a:t> </a:t>
            </a:r>
            <a:r>
              <a:rPr lang="en-US" dirty="0">
                <a:latin typeface="+mj-lt"/>
              </a:rPr>
              <a:t>from</a:t>
            </a:r>
            <a:r>
              <a:rPr lang="en-US" dirty="0">
                <a:latin typeface="+mj-lt"/>
                <a:cs typeface="Times New Roman" pitchFamily="18" charset="0"/>
              </a:rPr>
              <a:t> </a:t>
            </a:r>
            <a:r>
              <a:rPr lang="en-US" dirty="0">
                <a:latin typeface="+mj-lt"/>
              </a:rPr>
              <a:t>direct</a:t>
            </a:r>
            <a:r>
              <a:rPr lang="en-US" dirty="0">
                <a:latin typeface="+mj-lt"/>
                <a:cs typeface="Times New Roman" pitchFamily="18" charset="0"/>
              </a:rPr>
              <a:t> </a:t>
            </a:r>
            <a:r>
              <a:rPr lang="en-US" dirty="0">
                <a:latin typeface="+mj-lt"/>
              </a:rPr>
              <a:t>impact</a:t>
            </a:r>
            <a:r>
              <a:rPr lang="en-US" dirty="0">
                <a:latin typeface="+mj-lt"/>
                <a:cs typeface="Times New Roman" pitchFamily="18" charset="0"/>
              </a:rPr>
              <a:t> </a:t>
            </a:r>
            <a:r>
              <a:rPr lang="en-US" dirty="0">
                <a:latin typeface="+mj-lt"/>
              </a:rPr>
              <a:t>of</a:t>
            </a:r>
            <a:r>
              <a:rPr lang="en-US" dirty="0">
                <a:latin typeface="+mj-lt"/>
                <a:cs typeface="Times New Roman" pitchFamily="18" charset="0"/>
              </a:rPr>
              <a:t> </a:t>
            </a:r>
            <a:r>
              <a:rPr lang="en-US" dirty="0">
                <a:latin typeface="+mj-lt"/>
              </a:rPr>
              <a:t>mining</a:t>
            </a:r>
            <a:r>
              <a:rPr lang="en-US" dirty="0">
                <a:latin typeface="+mj-lt"/>
                <a:cs typeface="Times New Roman" pitchFamily="18" charset="0"/>
              </a:rPr>
              <a:t> </a:t>
            </a:r>
            <a:r>
              <a:rPr lang="en-US" dirty="0">
                <a:latin typeface="+mj-lt"/>
              </a:rPr>
              <a:t>the</a:t>
            </a:r>
            <a:r>
              <a:rPr lang="en-US" dirty="0">
                <a:latin typeface="+mj-lt"/>
                <a:cs typeface="Times New Roman" pitchFamily="18" charset="0"/>
              </a:rPr>
              <a:t> </a:t>
            </a:r>
            <a:r>
              <a:rPr lang="en-US" dirty="0">
                <a:latin typeface="+mj-lt"/>
              </a:rPr>
              <a:t>area,</a:t>
            </a:r>
            <a:r>
              <a:rPr lang="en-US" dirty="0">
                <a:latin typeface="+mj-lt"/>
                <a:cs typeface="Times New Roman" pitchFamily="18" charset="0"/>
              </a:rPr>
              <a:t> </a:t>
            </a:r>
            <a:r>
              <a:rPr lang="en-US" dirty="0">
                <a:latin typeface="+mj-lt"/>
              </a:rPr>
              <a:t>leakage,</a:t>
            </a:r>
            <a:r>
              <a:rPr lang="en-US" dirty="0">
                <a:latin typeface="+mj-lt"/>
                <a:cs typeface="Times New Roman" pitchFamily="18" charset="0"/>
              </a:rPr>
              <a:t> </a:t>
            </a:r>
            <a:r>
              <a:rPr lang="en-US" dirty="0" smtClean="0">
                <a:latin typeface="+mj-lt"/>
              </a:rPr>
              <a:t>spills are also part of marine pollution</a:t>
            </a:r>
            <a:endParaRPr lang="en-US" dirty="0">
              <a:latin typeface="+mj-lt"/>
            </a:endParaRPr>
          </a:p>
        </p:txBody>
      </p:sp>
      <p:sp>
        <p:nvSpPr>
          <p:cNvPr id="6" name="object 6"/>
          <p:cNvSpPr txBox="1">
            <a:spLocks noGrp="1"/>
          </p:cNvSpPr>
          <p:nvPr>
            <p:ph type="title"/>
          </p:nvPr>
        </p:nvSpPr>
        <p:spPr>
          <a:xfrm>
            <a:off x="457200" y="253536"/>
            <a:ext cx="8229600" cy="737064"/>
          </a:xfrm>
        </p:spPr>
        <p:txBody>
          <a:bodyPr rtlCol="0">
            <a:normAutofit fontScale="90000"/>
          </a:bodyPr>
          <a:lstStyle/>
          <a:p>
            <a:pPr marL="2585720" eaLnBrk="1" fontAlgn="auto" hangingPunct="1">
              <a:spcBef>
                <a:spcPts val="0"/>
              </a:spcBef>
              <a:spcAft>
                <a:spcPts val="0"/>
              </a:spcAft>
              <a:defRPr/>
            </a:pPr>
            <a:r>
              <a:rPr sz="4400" spc="-30" dirty="0"/>
              <a:t>De</a:t>
            </a:r>
            <a:r>
              <a:rPr sz="4400" spc="-20" dirty="0"/>
              <a:t>e</a:t>
            </a:r>
            <a:r>
              <a:rPr sz="4400" dirty="0"/>
              <a:t>p</a:t>
            </a:r>
            <a:r>
              <a:rPr sz="4400" spc="-105" dirty="0">
                <a:latin typeface="Times New Roman"/>
                <a:cs typeface="Times New Roman"/>
              </a:rPr>
              <a:t> </a:t>
            </a:r>
            <a:r>
              <a:rPr sz="4400" spc="-5" dirty="0"/>
              <a:t>S</a:t>
            </a:r>
            <a:r>
              <a:rPr sz="4400" spc="5" dirty="0"/>
              <a:t>e</a:t>
            </a:r>
            <a:r>
              <a:rPr sz="4400" dirty="0"/>
              <a:t>a</a:t>
            </a:r>
            <a:r>
              <a:rPr sz="4400" spc="-110" dirty="0">
                <a:latin typeface="Times New Roman"/>
                <a:cs typeface="Times New Roman"/>
              </a:rPr>
              <a:t> </a:t>
            </a:r>
            <a:r>
              <a:rPr sz="4400" spc="-45" dirty="0"/>
              <a:t>M</a:t>
            </a:r>
            <a:r>
              <a:rPr sz="4400" spc="-5" dirty="0"/>
              <a:t>i</a:t>
            </a:r>
            <a:r>
              <a:rPr sz="4400" dirty="0"/>
              <a:t>n</a:t>
            </a:r>
            <a:r>
              <a:rPr sz="4400" spc="-5" dirty="0"/>
              <a:t>ing</a:t>
            </a:r>
            <a:endParaRPr sz="4400"/>
          </a:p>
        </p:txBody>
      </p:sp>
      <p:sp>
        <p:nvSpPr>
          <p:cNvPr id="7" name="object 7"/>
          <p:cNvSpPr txBox="1"/>
          <p:nvPr/>
        </p:nvSpPr>
        <p:spPr>
          <a:xfrm>
            <a:off x="8385175" y="6311900"/>
            <a:ext cx="223838" cy="203200"/>
          </a:xfrm>
          <a:prstGeom prst="rect">
            <a:avLst/>
          </a:prstGeom>
        </p:spPr>
        <p:txBody>
          <a:bodyPr lIns="0" tIns="0" rIns="0" bIns="0">
            <a:spAutoFit/>
          </a:bodyPr>
          <a:lstStyle/>
          <a:p>
            <a:pPr marL="12700" fontAlgn="auto">
              <a:spcBef>
                <a:spcPts val="0"/>
              </a:spcBef>
              <a:spcAft>
                <a:spcPts val="0"/>
              </a:spcAft>
              <a:defRPr/>
            </a:pPr>
            <a:r>
              <a:rPr sz="1400" spc="-5" dirty="0">
                <a:latin typeface="Arial"/>
                <a:cs typeface="Arial"/>
              </a:rPr>
              <a:t>11</a:t>
            </a:r>
            <a:endParaRPr sz="1400">
              <a:latin typeface="Arial"/>
              <a:cs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Effects of Marine Pollution</a:t>
            </a:r>
            <a:br>
              <a:rPr lang="en-US" sz="2800" dirty="0" smtClean="0"/>
            </a:br>
            <a:r>
              <a:rPr lang="en-US" sz="2800" dirty="0" smtClean="0"/>
              <a:t> Effect of Toxic Wastes on Marine Animals</a:t>
            </a:r>
            <a:br>
              <a:rPr lang="en-US" sz="2800" dirty="0" smtClean="0"/>
            </a:br>
            <a:endParaRPr lang="en-US" sz="2800" dirty="0"/>
          </a:p>
        </p:txBody>
      </p:sp>
      <p:sp>
        <p:nvSpPr>
          <p:cNvPr id="3" name="Content Placeholder 2"/>
          <p:cNvSpPr>
            <a:spLocks noGrp="1"/>
          </p:cNvSpPr>
          <p:nvPr>
            <p:ph idx="1"/>
          </p:nvPr>
        </p:nvSpPr>
        <p:spPr/>
        <p:txBody>
          <a:bodyPr>
            <a:normAutofit fontScale="77500" lnSpcReduction="20000"/>
          </a:bodyPr>
          <a:lstStyle/>
          <a:p>
            <a:pPr algn="just">
              <a:lnSpc>
                <a:spcPct val="160000"/>
              </a:lnSpc>
            </a:pPr>
            <a:r>
              <a:rPr lang="en-US" dirty="0" smtClean="0"/>
              <a:t>Oil spill is dangerous to marine life in several ways. </a:t>
            </a:r>
          </a:p>
          <a:p>
            <a:pPr algn="just">
              <a:lnSpc>
                <a:spcPct val="160000"/>
              </a:lnSpc>
            </a:pPr>
            <a:r>
              <a:rPr lang="en-US" dirty="0" smtClean="0"/>
              <a:t>The oil spilled in the ocean could get on to the gills and feathers of marine animals, which makes it difficult for them to move or fly properly or feed their children. </a:t>
            </a:r>
          </a:p>
          <a:p>
            <a:pPr algn="just">
              <a:lnSpc>
                <a:spcPct val="160000"/>
              </a:lnSpc>
            </a:pPr>
            <a:r>
              <a:rPr lang="en-US" dirty="0" smtClean="0"/>
              <a:t>The long term effect on marine life can include cancer, failure in the reproductive system, behavioral changes, and even death.</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Disruption to the Cycle of </a:t>
            </a:r>
            <a:r>
              <a:rPr lang="en-US" sz="3200" dirty="0" err="1" smtClean="0"/>
              <a:t>phytoplanktons</a:t>
            </a:r>
            <a:r>
              <a:rPr lang="en-US" sz="3200" dirty="0" smtClean="0"/>
              <a:t/>
            </a:r>
            <a:br>
              <a:rPr lang="en-US" sz="3200" dirty="0" smtClean="0"/>
            </a:br>
            <a:endParaRPr lang="en-US" sz="3200" dirty="0"/>
          </a:p>
        </p:txBody>
      </p:sp>
      <p:sp>
        <p:nvSpPr>
          <p:cNvPr id="3" name="Content Placeholder 2"/>
          <p:cNvSpPr>
            <a:spLocks noGrp="1"/>
          </p:cNvSpPr>
          <p:nvPr>
            <p:ph idx="1"/>
          </p:nvPr>
        </p:nvSpPr>
        <p:spPr/>
        <p:txBody>
          <a:bodyPr>
            <a:normAutofit lnSpcReduction="10000"/>
          </a:bodyPr>
          <a:lstStyle/>
          <a:p>
            <a:pPr algn="just">
              <a:lnSpc>
                <a:spcPct val="150000"/>
              </a:lnSpc>
            </a:pPr>
            <a:r>
              <a:rPr lang="en-US" sz="2800" dirty="0" smtClean="0"/>
              <a:t>Oil spill floats on the surface of water and prevents sunlight from reaching to marine plants and affects in the process of photosynthesis. </a:t>
            </a:r>
          </a:p>
          <a:p>
            <a:pPr algn="just">
              <a:lnSpc>
                <a:spcPct val="150000"/>
              </a:lnSpc>
            </a:pPr>
            <a:r>
              <a:rPr lang="en-US" sz="2800" dirty="0" smtClean="0"/>
              <a:t>Skin irritation, eye irritation, lung and liver problems can impact marine life over long period of time.</a:t>
            </a:r>
          </a:p>
          <a:p>
            <a:pPr algn="just">
              <a:lnSpc>
                <a:spcPct val="150000"/>
              </a:lnSpc>
            </a:pPr>
            <a:endParaRPr lang="en-US" sz="2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Depletes Oxygen Content in Water</a:t>
            </a:r>
            <a:br>
              <a:rPr lang="en-US" sz="3600" dirty="0" smtClean="0"/>
            </a:br>
            <a:endParaRPr lang="en-US" sz="3600" dirty="0"/>
          </a:p>
        </p:txBody>
      </p:sp>
      <p:sp>
        <p:nvSpPr>
          <p:cNvPr id="3" name="Content Placeholder 2"/>
          <p:cNvSpPr>
            <a:spLocks noGrp="1"/>
          </p:cNvSpPr>
          <p:nvPr>
            <p:ph idx="1"/>
          </p:nvPr>
        </p:nvSpPr>
        <p:spPr/>
        <p:txBody>
          <a:bodyPr>
            <a:normAutofit fontScale="92500" lnSpcReduction="20000"/>
          </a:bodyPr>
          <a:lstStyle/>
          <a:p>
            <a:pPr algn="just">
              <a:lnSpc>
                <a:spcPct val="150000"/>
              </a:lnSpc>
            </a:pPr>
            <a:r>
              <a:rPr lang="en-US" sz="2800" dirty="0" smtClean="0"/>
              <a:t>Most of the debris in the ocean does not decompose and remain in the ocean for years. </a:t>
            </a:r>
          </a:p>
          <a:p>
            <a:pPr algn="just">
              <a:lnSpc>
                <a:spcPct val="150000"/>
              </a:lnSpc>
            </a:pPr>
            <a:r>
              <a:rPr lang="en-US" sz="2800" dirty="0" smtClean="0"/>
              <a:t>It uses oxygen as it degrades. As a result of this, oxygen levels go down. </a:t>
            </a:r>
          </a:p>
          <a:p>
            <a:pPr algn="just">
              <a:lnSpc>
                <a:spcPct val="150000"/>
              </a:lnSpc>
            </a:pPr>
            <a:r>
              <a:rPr lang="en-US" sz="2800" dirty="0" smtClean="0"/>
              <a:t>When oxygen levels go down, the chances of survival of marine animals like whales, turtles, sharks, dolphins, penguins for long time also goes down.</a:t>
            </a:r>
            <a:endParaRPr lang="en-US" sz="28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Effect on Food Chain</a:t>
            </a:r>
            <a:br>
              <a:rPr lang="en-US" dirty="0" smtClean="0"/>
            </a:br>
            <a:endParaRPr lang="en-US" dirty="0"/>
          </a:p>
        </p:txBody>
      </p:sp>
      <p:sp>
        <p:nvSpPr>
          <p:cNvPr id="3" name="Content Placeholder 2"/>
          <p:cNvSpPr>
            <a:spLocks noGrp="1"/>
          </p:cNvSpPr>
          <p:nvPr>
            <p:ph idx="1"/>
          </p:nvPr>
        </p:nvSpPr>
        <p:spPr/>
        <p:txBody>
          <a:bodyPr>
            <a:normAutofit fontScale="92500" lnSpcReduction="20000"/>
          </a:bodyPr>
          <a:lstStyle/>
          <a:p>
            <a:pPr algn="just">
              <a:lnSpc>
                <a:spcPct val="150000"/>
              </a:lnSpc>
            </a:pPr>
            <a:r>
              <a:rPr lang="en-US" sz="2800" dirty="0" smtClean="0"/>
              <a:t>Chemicals used in industries and agriculture get washed into the rivers and from there are carried into the oceans. </a:t>
            </a:r>
          </a:p>
          <a:p>
            <a:pPr algn="just">
              <a:lnSpc>
                <a:spcPct val="150000"/>
              </a:lnSpc>
            </a:pPr>
            <a:r>
              <a:rPr lang="en-US" sz="2800" dirty="0" smtClean="0"/>
              <a:t>These chemicals do not get dissolved and sink at the bottom of the ocean. </a:t>
            </a:r>
          </a:p>
          <a:p>
            <a:pPr algn="just">
              <a:lnSpc>
                <a:spcPct val="150000"/>
              </a:lnSpc>
            </a:pPr>
            <a:r>
              <a:rPr lang="en-US" sz="2800" dirty="0" smtClean="0"/>
              <a:t>Small animals ingest these chemicals and are later eaten by large animals, which then affects the whole food chain.</a:t>
            </a:r>
            <a:endParaRPr lang="en-US" sz="28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Affects Human Health</a:t>
            </a:r>
            <a:br>
              <a:rPr lang="en-US" dirty="0" smtClean="0"/>
            </a:br>
            <a:endParaRPr lang="en-US" dirty="0"/>
          </a:p>
        </p:txBody>
      </p:sp>
      <p:sp>
        <p:nvSpPr>
          <p:cNvPr id="3" name="Content Placeholder 2"/>
          <p:cNvSpPr>
            <a:spLocks noGrp="1"/>
          </p:cNvSpPr>
          <p:nvPr>
            <p:ph idx="1"/>
          </p:nvPr>
        </p:nvSpPr>
        <p:spPr/>
        <p:txBody>
          <a:bodyPr/>
          <a:lstStyle/>
          <a:p>
            <a:pPr algn="just">
              <a:lnSpc>
                <a:spcPct val="150000"/>
              </a:lnSpc>
            </a:pPr>
            <a:r>
              <a:rPr lang="en-US" dirty="0" smtClean="0"/>
              <a:t>Animals from impacted food chain are then eaten by humans which affects their health as toxins from these contaminated animals gets deposited in the tissues of people and can lead to cancer, birth defects or long term health problems.</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a:t>
            </a:r>
            <a:endParaRPr lang="en-US" dirty="0"/>
          </a:p>
        </p:txBody>
      </p:sp>
      <p:sp>
        <p:nvSpPr>
          <p:cNvPr id="3" name="Content Placeholder 2"/>
          <p:cNvSpPr>
            <a:spLocks noGrp="1"/>
          </p:cNvSpPr>
          <p:nvPr>
            <p:ph idx="1"/>
          </p:nvPr>
        </p:nvSpPr>
        <p:spPr>
          <a:xfrm>
            <a:off x="457200" y="1371600"/>
            <a:ext cx="8229600" cy="5257799"/>
          </a:xfrm>
        </p:spPr>
        <p:txBody>
          <a:bodyPr>
            <a:noAutofit/>
          </a:bodyPr>
          <a:lstStyle/>
          <a:p>
            <a:pPr algn="just" fontAlgn="base">
              <a:lnSpc>
                <a:spcPct val="170000"/>
              </a:lnSpc>
            </a:pPr>
            <a:r>
              <a:rPr lang="en-US" sz="1800" dirty="0" smtClean="0"/>
              <a:t>Toxic pollutants from industries and sewage treatment plants should not be discharged in coastal waters.</a:t>
            </a:r>
          </a:p>
          <a:p>
            <a:pPr algn="just" fontAlgn="base">
              <a:lnSpc>
                <a:spcPct val="170000"/>
              </a:lnSpc>
            </a:pPr>
            <a:r>
              <a:rPr lang="en-US" sz="1800" dirty="0" smtClean="0"/>
              <a:t>Run off from non-point sources should be prevented to reach coastal areas.</a:t>
            </a:r>
          </a:p>
          <a:p>
            <a:pPr algn="just" fontAlgn="base">
              <a:lnSpc>
                <a:spcPct val="170000"/>
              </a:lnSpc>
            </a:pPr>
            <a:r>
              <a:rPr lang="en-US" sz="1800" dirty="0" smtClean="0"/>
              <a:t>Dumping of toxic, hazardous wastes and sewage sludge should be banned.</a:t>
            </a:r>
          </a:p>
          <a:p>
            <a:pPr algn="just" fontAlgn="base">
              <a:lnSpc>
                <a:spcPct val="170000"/>
              </a:lnSpc>
            </a:pPr>
            <a:r>
              <a:rPr lang="en-US" sz="1800" dirty="0" smtClean="0"/>
              <a:t>Developmental activities on coastal areas should be minimized.</a:t>
            </a:r>
          </a:p>
          <a:p>
            <a:pPr algn="just" fontAlgn="base">
              <a:lnSpc>
                <a:spcPct val="170000"/>
              </a:lnSpc>
            </a:pPr>
            <a:r>
              <a:rPr lang="en-US" sz="1800" dirty="0" smtClean="0"/>
              <a:t>Oil and grease from service stations should be processed for reuse.</a:t>
            </a:r>
          </a:p>
          <a:p>
            <a:pPr algn="just" fontAlgn="base">
              <a:lnSpc>
                <a:spcPct val="170000"/>
              </a:lnSpc>
            </a:pPr>
            <a:r>
              <a:rPr lang="en-US" sz="1800" dirty="0" smtClean="0"/>
              <a:t>Ecologically sensitive coastal areas should be protected by not allowing drilling and mining. </a:t>
            </a:r>
          </a:p>
          <a:p>
            <a:pPr algn="just">
              <a:lnSpc>
                <a:spcPct val="170000"/>
              </a:lnSpc>
            </a:pPr>
            <a:endParaRPr lang="en-US" sz="1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315200" y="0"/>
            <a:ext cx="1828800" cy="6858000"/>
          </a:xfrm>
          <a:custGeom>
            <a:avLst/>
            <a:gdLst/>
            <a:ahLst/>
            <a:cxnLst/>
            <a:rect l="l" t="t" r="r" b="b"/>
            <a:pathLst>
              <a:path w="1828800" h="6858000">
                <a:moveTo>
                  <a:pt x="0" y="0"/>
                </a:moveTo>
                <a:lnTo>
                  <a:pt x="37678" y="52510"/>
                </a:lnTo>
                <a:lnTo>
                  <a:pt x="74692" y="105059"/>
                </a:lnTo>
                <a:lnTo>
                  <a:pt x="111045" y="157642"/>
                </a:lnTo>
                <a:lnTo>
                  <a:pt x="146740" y="210258"/>
                </a:lnTo>
                <a:lnTo>
                  <a:pt x="181781" y="262903"/>
                </a:lnTo>
                <a:lnTo>
                  <a:pt x="216173" y="315574"/>
                </a:lnTo>
                <a:lnTo>
                  <a:pt x="249918" y="368268"/>
                </a:lnTo>
                <a:lnTo>
                  <a:pt x="283022" y="420982"/>
                </a:lnTo>
                <a:lnTo>
                  <a:pt x="315488" y="473715"/>
                </a:lnTo>
                <a:lnTo>
                  <a:pt x="347319" y="526461"/>
                </a:lnTo>
                <a:lnTo>
                  <a:pt x="378519" y="579219"/>
                </a:lnTo>
                <a:lnTo>
                  <a:pt x="409092" y="631986"/>
                </a:lnTo>
                <a:lnTo>
                  <a:pt x="439043" y="684758"/>
                </a:lnTo>
                <a:lnTo>
                  <a:pt x="468375" y="737534"/>
                </a:lnTo>
                <a:lnTo>
                  <a:pt x="497091" y="790309"/>
                </a:lnTo>
                <a:lnTo>
                  <a:pt x="525196" y="843081"/>
                </a:lnTo>
                <a:lnTo>
                  <a:pt x="552693" y="895847"/>
                </a:lnTo>
                <a:lnTo>
                  <a:pt x="579586" y="948604"/>
                </a:lnTo>
                <a:lnTo>
                  <a:pt x="605880" y="1001349"/>
                </a:lnTo>
                <a:lnTo>
                  <a:pt x="631577" y="1054080"/>
                </a:lnTo>
                <a:lnTo>
                  <a:pt x="656682" y="1106792"/>
                </a:lnTo>
                <a:lnTo>
                  <a:pt x="681198" y="1159484"/>
                </a:lnTo>
                <a:lnTo>
                  <a:pt x="705130" y="1212153"/>
                </a:lnTo>
                <a:lnTo>
                  <a:pt x="728481" y="1264795"/>
                </a:lnTo>
                <a:lnTo>
                  <a:pt x="751256" y="1317407"/>
                </a:lnTo>
                <a:lnTo>
                  <a:pt x="773457" y="1369987"/>
                </a:lnTo>
                <a:lnTo>
                  <a:pt x="795088" y="1422532"/>
                </a:lnTo>
                <a:lnTo>
                  <a:pt x="816155" y="1475038"/>
                </a:lnTo>
                <a:lnTo>
                  <a:pt x="836659" y="1527504"/>
                </a:lnTo>
                <a:lnTo>
                  <a:pt x="856606" y="1579925"/>
                </a:lnTo>
                <a:lnTo>
                  <a:pt x="875999" y="1632299"/>
                </a:lnTo>
                <a:lnTo>
                  <a:pt x="894841" y="1684623"/>
                </a:lnTo>
                <a:lnTo>
                  <a:pt x="913138" y="1736895"/>
                </a:lnTo>
                <a:lnTo>
                  <a:pt x="930891" y="1789110"/>
                </a:lnTo>
                <a:lnTo>
                  <a:pt x="948107" y="1841267"/>
                </a:lnTo>
                <a:lnTo>
                  <a:pt x="964787" y="1893362"/>
                </a:lnTo>
                <a:lnTo>
                  <a:pt x="980936" y="1945392"/>
                </a:lnTo>
                <a:lnTo>
                  <a:pt x="996558" y="1997355"/>
                </a:lnTo>
                <a:lnTo>
                  <a:pt x="1011657" y="2049248"/>
                </a:lnTo>
                <a:lnTo>
                  <a:pt x="1026237" y="2101067"/>
                </a:lnTo>
                <a:lnTo>
                  <a:pt x="1040300" y="2152809"/>
                </a:lnTo>
                <a:lnTo>
                  <a:pt x="1053852" y="2204473"/>
                </a:lnTo>
                <a:lnTo>
                  <a:pt x="1066896" y="2256054"/>
                </a:lnTo>
                <a:lnTo>
                  <a:pt x="1079436" y="2307550"/>
                </a:lnTo>
                <a:lnTo>
                  <a:pt x="1091475" y="2358958"/>
                </a:lnTo>
                <a:lnTo>
                  <a:pt x="1103018" y="2410275"/>
                </a:lnTo>
                <a:lnTo>
                  <a:pt x="1114068" y="2461498"/>
                </a:lnTo>
                <a:lnTo>
                  <a:pt x="1124629" y="2512625"/>
                </a:lnTo>
                <a:lnTo>
                  <a:pt x="1134705" y="2563651"/>
                </a:lnTo>
                <a:lnTo>
                  <a:pt x="1144300" y="2614575"/>
                </a:lnTo>
                <a:lnTo>
                  <a:pt x="1153418" y="2665393"/>
                </a:lnTo>
                <a:lnTo>
                  <a:pt x="1162062" y="2716103"/>
                </a:lnTo>
                <a:lnTo>
                  <a:pt x="1170236" y="2766701"/>
                </a:lnTo>
                <a:lnTo>
                  <a:pt x="1177945" y="2817185"/>
                </a:lnTo>
                <a:lnTo>
                  <a:pt x="1185192" y="2867551"/>
                </a:lnTo>
                <a:lnTo>
                  <a:pt x="1191980" y="2917797"/>
                </a:lnTo>
                <a:lnTo>
                  <a:pt x="1198314" y="2967920"/>
                </a:lnTo>
                <a:lnTo>
                  <a:pt x="1204197" y="3017916"/>
                </a:lnTo>
                <a:lnTo>
                  <a:pt x="1209634" y="3067784"/>
                </a:lnTo>
                <a:lnTo>
                  <a:pt x="1214628" y="3117520"/>
                </a:lnTo>
                <a:lnTo>
                  <a:pt x="1219183" y="3167120"/>
                </a:lnTo>
                <a:lnTo>
                  <a:pt x="1223302" y="3216583"/>
                </a:lnTo>
                <a:lnTo>
                  <a:pt x="1226990" y="3265905"/>
                </a:lnTo>
                <a:lnTo>
                  <a:pt x="1230251" y="3315083"/>
                </a:lnTo>
                <a:lnTo>
                  <a:pt x="1233088" y="3364115"/>
                </a:lnTo>
                <a:lnTo>
                  <a:pt x="1235505" y="3412997"/>
                </a:lnTo>
                <a:lnTo>
                  <a:pt x="1237506" y="3461726"/>
                </a:lnTo>
                <a:lnTo>
                  <a:pt x="1239095" y="3510300"/>
                </a:lnTo>
                <a:lnTo>
                  <a:pt x="1240275" y="3558716"/>
                </a:lnTo>
                <a:lnTo>
                  <a:pt x="1241051" y="3606970"/>
                </a:lnTo>
                <a:lnTo>
                  <a:pt x="1241426" y="3655060"/>
                </a:lnTo>
                <a:lnTo>
                  <a:pt x="1241404" y="3702983"/>
                </a:lnTo>
                <a:lnTo>
                  <a:pt x="1240989" y="3750736"/>
                </a:lnTo>
                <a:lnTo>
                  <a:pt x="1240185" y="3798316"/>
                </a:lnTo>
                <a:lnTo>
                  <a:pt x="1238995" y="3845719"/>
                </a:lnTo>
                <a:lnTo>
                  <a:pt x="1237424" y="3892944"/>
                </a:lnTo>
                <a:lnTo>
                  <a:pt x="1235475" y="3939987"/>
                </a:lnTo>
                <a:lnTo>
                  <a:pt x="1233152" y="3986846"/>
                </a:lnTo>
                <a:lnTo>
                  <a:pt x="1230459" y="4033516"/>
                </a:lnTo>
                <a:lnTo>
                  <a:pt x="1227400" y="4079996"/>
                </a:lnTo>
                <a:lnTo>
                  <a:pt x="1223979" y="4126283"/>
                </a:lnTo>
                <a:lnTo>
                  <a:pt x="1220198" y="4172373"/>
                </a:lnTo>
                <a:lnTo>
                  <a:pt x="1216063" y="4218264"/>
                </a:lnTo>
                <a:lnTo>
                  <a:pt x="1211578" y="4263952"/>
                </a:lnTo>
                <a:lnTo>
                  <a:pt x="1206745" y="4309435"/>
                </a:lnTo>
                <a:lnTo>
                  <a:pt x="1201568" y="4354710"/>
                </a:lnTo>
                <a:lnTo>
                  <a:pt x="1196053" y="4399773"/>
                </a:lnTo>
                <a:lnTo>
                  <a:pt x="1190201" y="4444623"/>
                </a:lnTo>
                <a:lnTo>
                  <a:pt x="1184018" y="4489256"/>
                </a:lnTo>
                <a:lnTo>
                  <a:pt x="1177507" y="4533668"/>
                </a:lnTo>
                <a:lnTo>
                  <a:pt x="1170672" y="4577858"/>
                </a:lnTo>
                <a:lnTo>
                  <a:pt x="1163517" y="4621822"/>
                </a:lnTo>
                <a:lnTo>
                  <a:pt x="1156045" y="4665558"/>
                </a:lnTo>
                <a:lnTo>
                  <a:pt x="1148260" y="4709062"/>
                </a:lnTo>
                <a:lnTo>
                  <a:pt x="1140167" y="4752331"/>
                </a:lnTo>
                <a:lnTo>
                  <a:pt x="1131769" y="4795362"/>
                </a:lnTo>
                <a:lnTo>
                  <a:pt x="1123069" y="4838154"/>
                </a:lnTo>
                <a:lnTo>
                  <a:pt x="1114073" y="4880702"/>
                </a:lnTo>
                <a:lnTo>
                  <a:pt x="1104783" y="4923003"/>
                </a:lnTo>
                <a:lnTo>
                  <a:pt x="1095203" y="4965056"/>
                </a:lnTo>
                <a:lnTo>
                  <a:pt x="1085337" y="5006856"/>
                </a:lnTo>
                <a:lnTo>
                  <a:pt x="1075190" y="5048401"/>
                </a:lnTo>
                <a:lnTo>
                  <a:pt x="1064764" y="5089688"/>
                </a:lnTo>
                <a:lnTo>
                  <a:pt x="1054064" y="5130715"/>
                </a:lnTo>
                <a:lnTo>
                  <a:pt x="1043094" y="5171477"/>
                </a:lnTo>
                <a:lnTo>
                  <a:pt x="1031857" y="5211973"/>
                </a:lnTo>
                <a:lnTo>
                  <a:pt x="1020357" y="5252199"/>
                </a:lnTo>
                <a:lnTo>
                  <a:pt x="1008598" y="5292152"/>
                </a:lnTo>
                <a:lnTo>
                  <a:pt x="996584" y="5331829"/>
                </a:lnTo>
                <a:lnTo>
                  <a:pt x="984319" y="5371228"/>
                </a:lnTo>
                <a:lnTo>
                  <a:pt x="971806" y="5410346"/>
                </a:lnTo>
                <a:lnTo>
                  <a:pt x="959049" y="5449179"/>
                </a:lnTo>
                <a:lnTo>
                  <a:pt x="946053" y="5487725"/>
                </a:lnTo>
                <a:lnTo>
                  <a:pt x="932821" y="5525981"/>
                </a:lnTo>
                <a:lnTo>
                  <a:pt x="919356" y="5563944"/>
                </a:lnTo>
                <a:lnTo>
                  <a:pt x="905664" y="5601610"/>
                </a:lnTo>
                <a:lnTo>
                  <a:pt x="891746" y="5638977"/>
                </a:lnTo>
                <a:lnTo>
                  <a:pt x="877608" y="5676043"/>
                </a:lnTo>
                <a:lnTo>
                  <a:pt x="863253" y="5712803"/>
                </a:lnTo>
                <a:lnTo>
                  <a:pt x="848686" y="5749256"/>
                </a:lnTo>
                <a:lnTo>
                  <a:pt x="833909" y="5785398"/>
                </a:lnTo>
                <a:lnTo>
                  <a:pt x="818926" y="5821227"/>
                </a:lnTo>
                <a:lnTo>
                  <a:pt x="803742" y="5856738"/>
                </a:lnTo>
                <a:lnTo>
                  <a:pt x="788361" y="5891930"/>
                </a:lnTo>
                <a:lnTo>
                  <a:pt x="772785" y="5926800"/>
                </a:lnTo>
                <a:lnTo>
                  <a:pt x="741068" y="5995560"/>
                </a:lnTo>
                <a:lnTo>
                  <a:pt x="708622" y="6062996"/>
                </a:lnTo>
                <a:lnTo>
                  <a:pt x="675477" y="6129082"/>
                </a:lnTo>
                <a:lnTo>
                  <a:pt x="641663" y="6193797"/>
                </a:lnTo>
                <a:lnTo>
                  <a:pt x="607212" y="6257116"/>
                </a:lnTo>
                <a:lnTo>
                  <a:pt x="572155" y="6319017"/>
                </a:lnTo>
                <a:lnTo>
                  <a:pt x="536521" y="6379475"/>
                </a:lnTo>
                <a:lnTo>
                  <a:pt x="500341" y="6438468"/>
                </a:lnTo>
                <a:lnTo>
                  <a:pt x="463647" y="6495971"/>
                </a:lnTo>
                <a:lnTo>
                  <a:pt x="426469" y="6551962"/>
                </a:lnTo>
                <a:lnTo>
                  <a:pt x="388836" y="6606417"/>
                </a:lnTo>
                <a:lnTo>
                  <a:pt x="350781" y="6659313"/>
                </a:lnTo>
                <a:lnTo>
                  <a:pt x="312334" y="6710625"/>
                </a:lnTo>
                <a:lnTo>
                  <a:pt x="273525" y="6760331"/>
                </a:lnTo>
                <a:lnTo>
                  <a:pt x="234385" y="6808408"/>
                </a:lnTo>
                <a:lnTo>
                  <a:pt x="194945" y="6854831"/>
                </a:lnTo>
                <a:lnTo>
                  <a:pt x="1828800" y="6857999"/>
                </a:lnTo>
                <a:lnTo>
                  <a:pt x="1828800" y="14224"/>
                </a:lnTo>
                <a:lnTo>
                  <a:pt x="0" y="0"/>
                </a:lnTo>
                <a:close/>
              </a:path>
            </a:pathLst>
          </a:custGeom>
          <a:solidFill>
            <a:srgbClr val="585858">
              <a:alpha val="39999"/>
            </a:srgbClr>
          </a:solidFill>
        </p:spPr>
        <p:txBody>
          <a:bodyPr wrap="square" lIns="0" tIns="0" rIns="0" bIns="0" rtlCol="0"/>
          <a:lstStyle/>
          <a:p>
            <a:endParaRPr/>
          </a:p>
        </p:txBody>
      </p:sp>
      <p:sp>
        <p:nvSpPr>
          <p:cNvPr id="3" name="object 3"/>
          <p:cNvSpPr/>
          <p:nvPr/>
        </p:nvSpPr>
        <p:spPr>
          <a:xfrm>
            <a:off x="0" y="3352798"/>
            <a:ext cx="9143999" cy="35052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0"/>
            <a:ext cx="4369308" cy="32766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19600" y="0"/>
            <a:ext cx="4724399" cy="3352800"/>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1752" y="228601"/>
            <a:ext cx="8534400" cy="1244186"/>
          </a:xfrm>
          <a:prstGeom prst="rect">
            <a:avLst/>
          </a:prstGeom>
        </p:spPr>
        <p:txBody>
          <a:bodyPr vert="horz" wrap="square" lIns="0" tIns="110489" rIns="0" bIns="0" rtlCol="0">
            <a:spAutoFit/>
          </a:bodyPr>
          <a:lstStyle/>
          <a:p>
            <a:pPr marL="12700" marR="5080" indent="15240" algn="just">
              <a:lnSpc>
                <a:spcPct val="80000"/>
              </a:lnSpc>
              <a:spcBef>
                <a:spcPts val="869"/>
              </a:spcBef>
            </a:pPr>
            <a:r>
              <a:rPr smtClean="0"/>
              <a:t>The </a:t>
            </a:r>
            <a:r>
              <a:rPr dirty="0"/>
              <a:t>major sources of </a:t>
            </a:r>
            <a:r>
              <a:rPr spc="-5"/>
              <a:t>thermal </a:t>
            </a:r>
            <a:r>
              <a:rPr spc="-5" smtClean="0"/>
              <a:t>pollution</a:t>
            </a:r>
            <a:endParaRPr dirty="0"/>
          </a:p>
        </p:txBody>
      </p:sp>
      <p:sp>
        <p:nvSpPr>
          <p:cNvPr id="3" name="object 3"/>
          <p:cNvSpPr txBox="1">
            <a:spLocks noGrp="1"/>
          </p:cNvSpPr>
          <p:nvPr>
            <p:ph idx="1"/>
          </p:nvPr>
        </p:nvSpPr>
        <p:spPr>
          <a:xfrm>
            <a:off x="301752" y="1527048"/>
            <a:ext cx="8503920" cy="4444807"/>
          </a:xfrm>
          <a:prstGeom prst="rect">
            <a:avLst/>
          </a:prstGeom>
        </p:spPr>
        <p:txBody>
          <a:bodyPr vert="horz" wrap="square" lIns="0" tIns="12700" rIns="0" bIns="0" rtlCol="0">
            <a:spAutoFit/>
          </a:bodyPr>
          <a:lstStyle/>
          <a:p>
            <a:pPr marL="396240" indent="-383540">
              <a:lnSpc>
                <a:spcPct val="150000"/>
              </a:lnSpc>
              <a:spcBef>
                <a:spcPts val="100"/>
              </a:spcBef>
              <a:buClr>
                <a:srgbClr val="6D9FAF"/>
              </a:buClr>
              <a:buSzPct val="80000"/>
              <a:buFont typeface="Wingdings 2"/>
              <a:buChar char=""/>
              <a:tabLst>
                <a:tab pos="396875" algn="l"/>
              </a:tabLst>
            </a:pPr>
            <a:r>
              <a:rPr dirty="0"/>
              <a:t>Nuclear power</a:t>
            </a:r>
            <a:r>
              <a:rPr spc="-5" dirty="0"/>
              <a:t> </a:t>
            </a:r>
            <a:r>
              <a:rPr dirty="0"/>
              <a:t>plant</a:t>
            </a:r>
          </a:p>
          <a:p>
            <a:pPr marL="396240" indent="-383540">
              <a:lnSpc>
                <a:spcPct val="150000"/>
              </a:lnSpc>
              <a:buClr>
                <a:srgbClr val="6D9FAF"/>
              </a:buClr>
              <a:buSzPct val="80000"/>
              <a:buFont typeface="Wingdings 2"/>
              <a:buChar char=""/>
              <a:tabLst>
                <a:tab pos="396875" algn="l"/>
              </a:tabLst>
            </a:pPr>
            <a:r>
              <a:rPr spc="-5" dirty="0"/>
              <a:t>Industrial</a:t>
            </a:r>
            <a:r>
              <a:rPr spc="25" dirty="0"/>
              <a:t> </a:t>
            </a:r>
            <a:r>
              <a:rPr spc="-10" dirty="0"/>
              <a:t>effluents</a:t>
            </a:r>
          </a:p>
          <a:p>
            <a:pPr marL="396240" indent="-383540">
              <a:lnSpc>
                <a:spcPct val="150000"/>
              </a:lnSpc>
              <a:buClr>
                <a:srgbClr val="6D9FAF"/>
              </a:buClr>
              <a:buSzPct val="80000"/>
              <a:buFont typeface="Wingdings 2"/>
              <a:buChar char=""/>
              <a:tabLst>
                <a:tab pos="396875" algn="l"/>
              </a:tabLst>
            </a:pPr>
            <a:r>
              <a:rPr spc="-5" dirty="0"/>
              <a:t>Domestic</a:t>
            </a:r>
            <a:r>
              <a:rPr spc="5" dirty="0"/>
              <a:t> </a:t>
            </a:r>
            <a:r>
              <a:rPr dirty="0"/>
              <a:t>sewage</a:t>
            </a:r>
          </a:p>
          <a:p>
            <a:pPr marL="396240" indent="-383540">
              <a:lnSpc>
                <a:spcPct val="150000"/>
              </a:lnSpc>
              <a:buClr>
                <a:srgbClr val="6D9FAF"/>
              </a:buClr>
              <a:buSzPct val="80000"/>
              <a:buFont typeface="Wingdings 2"/>
              <a:buChar char=""/>
              <a:tabLst>
                <a:tab pos="396875" algn="l"/>
              </a:tabLst>
            </a:pPr>
            <a:r>
              <a:rPr smtClean="0"/>
              <a:t>Coal </a:t>
            </a:r>
            <a:r>
              <a:rPr spc="-5" dirty="0"/>
              <a:t>fired </a:t>
            </a:r>
            <a:r>
              <a:rPr/>
              <a:t>power</a:t>
            </a:r>
            <a:r>
              <a:rPr spc="-35"/>
              <a:t> </a:t>
            </a:r>
            <a:r>
              <a:rPr spc="-5" smtClean="0"/>
              <a:t>plants</a:t>
            </a:r>
            <a:endParaRPr sz="3500"/>
          </a:p>
          <a:p>
            <a:pPr marL="490855" indent="-478155">
              <a:lnSpc>
                <a:spcPct val="150000"/>
              </a:lnSpc>
              <a:spcBef>
                <a:spcPts val="10"/>
              </a:spcBef>
              <a:buClr>
                <a:srgbClr val="6D9FAF"/>
              </a:buClr>
              <a:buSzPct val="80000"/>
              <a:buFont typeface="Wingdings 2"/>
              <a:buChar char=""/>
              <a:tabLst>
                <a:tab pos="490855" algn="l"/>
                <a:tab pos="491490" algn="l"/>
              </a:tabLst>
            </a:pPr>
            <a:r>
              <a:rPr spc="-5" dirty="0"/>
              <a:t>Deforestation</a:t>
            </a:r>
          </a:p>
          <a:p>
            <a:pPr marL="396240" indent="-383540">
              <a:lnSpc>
                <a:spcPct val="150000"/>
              </a:lnSpc>
              <a:buClr>
                <a:srgbClr val="6D9FAF"/>
              </a:buClr>
              <a:buSzPct val="80000"/>
              <a:buFont typeface="Wingdings 2"/>
              <a:buChar char=""/>
              <a:tabLst>
                <a:tab pos="396875" algn="l"/>
              </a:tabLst>
            </a:pPr>
            <a:r>
              <a:rPr dirty="0"/>
              <a:t>Soil </a:t>
            </a:r>
            <a:r>
              <a:rPr spc="-5" dirty="0"/>
              <a:t>erosion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315200" y="0"/>
            <a:ext cx="1828800" cy="6858000"/>
          </a:xfrm>
          <a:custGeom>
            <a:avLst/>
            <a:gdLst/>
            <a:ahLst/>
            <a:cxnLst/>
            <a:rect l="l" t="t" r="r" b="b"/>
            <a:pathLst>
              <a:path w="1828800" h="6858000">
                <a:moveTo>
                  <a:pt x="0" y="0"/>
                </a:moveTo>
                <a:lnTo>
                  <a:pt x="37678" y="52510"/>
                </a:lnTo>
                <a:lnTo>
                  <a:pt x="74692" y="105059"/>
                </a:lnTo>
                <a:lnTo>
                  <a:pt x="111045" y="157642"/>
                </a:lnTo>
                <a:lnTo>
                  <a:pt x="146740" y="210258"/>
                </a:lnTo>
                <a:lnTo>
                  <a:pt x="181781" y="262903"/>
                </a:lnTo>
                <a:lnTo>
                  <a:pt x="216173" y="315574"/>
                </a:lnTo>
                <a:lnTo>
                  <a:pt x="249918" y="368268"/>
                </a:lnTo>
                <a:lnTo>
                  <a:pt x="283022" y="420982"/>
                </a:lnTo>
                <a:lnTo>
                  <a:pt x="315488" y="473715"/>
                </a:lnTo>
                <a:lnTo>
                  <a:pt x="347319" y="526461"/>
                </a:lnTo>
                <a:lnTo>
                  <a:pt x="378519" y="579219"/>
                </a:lnTo>
                <a:lnTo>
                  <a:pt x="409092" y="631986"/>
                </a:lnTo>
                <a:lnTo>
                  <a:pt x="439043" y="684758"/>
                </a:lnTo>
                <a:lnTo>
                  <a:pt x="468375" y="737534"/>
                </a:lnTo>
                <a:lnTo>
                  <a:pt x="497091" y="790309"/>
                </a:lnTo>
                <a:lnTo>
                  <a:pt x="525196" y="843081"/>
                </a:lnTo>
                <a:lnTo>
                  <a:pt x="552693" y="895847"/>
                </a:lnTo>
                <a:lnTo>
                  <a:pt x="579586" y="948604"/>
                </a:lnTo>
                <a:lnTo>
                  <a:pt x="605880" y="1001349"/>
                </a:lnTo>
                <a:lnTo>
                  <a:pt x="631577" y="1054080"/>
                </a:lnTo>
                <a:lnTo>
                  <a:pt x="656682" y="1106792"/>
                </a:lnTo>
                <a:lnTo>
                  <a:pt x="681198" y="1159484"/>
                </a:lnTo>
                <a:lnTo>
                  <a:pt x="705130" y="1212153"/>
                </a:lnTo>
                <a:lnTo>
                  <a:pt x="728481" y="1264795"/>
                </a:lnTo>
                <a:lnTo>
                  <a:pt x="751256" y="1317407"/>
                </a:lnTo>
                <a:lnTo>
                  <a:pt x="773457" y="1369987"/>
                </a:lnTo>
                <a:lnTo>
                  <a:pt x="795088" y="1422532"/>
                </a:lnTo>
                <a:lnTo>
                  <a:pt x="816155" y="1475038"/>
                </a:lnTo>
                <a:lnTo>
                  <a:pt x="836659" y="1527504"/>
                </a:lnTo>
                <a:lnTo>
                  <a:pt x="856606" y="1579925"/>
                </a:lnTo>
                <a:lnTo>
                  <a:pt x="875999" y="1632299"/>
                </a:lnTo>
                <a:lnTo>
                  <a:pt x="894841" y="1684623"/>
                </a:lnTo>
                <a:lnTo>
                  <a:pt x="913138" y="1736895"/>
                </a:lnTo>
                <a:lnTo>
                  <a:pt x="930891" y="1789110"/>
                </a:lnTo>
                <a:lnTo>
                  <a:pt x="948107" y="1841267"/>
                </a:lnTo>
                <a:lnTo>
                  <a:pt x="964787" y="1893362"/>
                </a:lnTo>
                <a:lnTo>
                  <a:pt x="980936" y="1945392"/>
                </a:lnTo>
                <a:lnTo>
                  <a:pt x="996558" y="1997355"/>
                </a:lnTo>
                <a:lnTo>
                  <a:pt x="1011657" y="2049248"/>
                </a:lnTo>
                <a:lnTo>
                  <a:pt x="1026237" y="2101067"/>
                </a:lnTo>
                <a:lnTo>
                  <a:pt x="1040300" y="2152809"/>
                </a:lnTo>
                <a:lnTo>
                  <a:pt x="1053852" y="2204473"/>
                </a:lnTo>
                <a:lnTo>
                  <a:pt x="1066896" y="2256054"/>
                </a:lnTo>
                <a:lnTo>
                  <a:pt x="1079436" y="2307550"/>
                </a:lnTo>
                <a:lnTo>
                  <a:pt x="1091475" y="2358958"/>
                </a:lnTo>
                <a:lnTo>
                  <a:pt x="1103018" y="2410275"/>
                </a:lnTo>
                <a:lnTo>
                  <a:pt x="1114068" y="2461498"/>
                </a:lnTo>
                <a:lnTo>
                  <a:pt x="1124629" y="2512625"/>
                </a:lnTo>
                <a:lnTo>
                  <a:pt x="1134705" y="2563651"/>
                </a:lnTo>
                <a:lnTo>
                  <a:pt x="1144300" y="2614575"/>
                </a:lnTo>
                <a:lnTo>
                  <a:pt x="1153418" y="2665393"/>
                </a:lnTo>
                <a:lnTo>
                  <a:pt x="1162062" y="2716103"/>
                </a:lnTo>
                <a:lnTo>
                  <a:pt x="1170236" y="2766701"/>
                </a:lnTo>
                <a:lnTo>
                  <a:pt x="1177945" y="2817185"/>
                </a:lnTo>
                <a:lnTo>
                  <a:pt x="1185192" y="2867551"/>
                </a:lnTo>
                <a:lnTo>
                  <a:pt x="1191980" y="2917797"/>
                </a:lnTo>
                <a:lnTo>
                  <a:pt x="1198314" y="2967920"/>
                </a:lnTo>
                <a:lnTo>
                  <a:pt x="1204197" y="3017916"/>
                </a:lnTo>
                <a:lnTo>
                  <a:pt x="1209634" y="3067784"/>
                </a:lnTo>
                <a:lnTo>
                  <a:pt x="1214628" y="3117520"/>
                </a:lnTo>
                <a:lnTo>
                  <a:pt x="1219183" y="3167120"/>
                </a:lnTo>
                <a:lnTo>
                  <a:pt x="1223302" y="3216583"/>
                </a:lnTo>
                <a:lnTo>
                  <a:pt x="1226990" y="3265905"/>
                </a:lnTo>
                <a:lnTo>
                  <a:pt x="1230251" y="3315083"/>
                </a:lnTo>
                <a:lnTo>
                  <a:pt x="1233088" y="3364115"/>
                </a:lnTo>
                <a:lnTo>
                  <a:pt x="1235505" y="3412997"/>
                </a:lnTo>
                <a:lnTo>
                  <a:pt x="1237506" y="3461726"/>
                </a:lnTo>
                <a:lnTo>
                  <a:pt x="1239095" y="3510300"/>
                </a:lnTo>
                <a:lnTo>
                  <a:pt x="1240275" y="3558716"/>
                </a:lnTo>
                <a:lnTo>
                  <a:pt x="1241051" y="3606970"/>
                </a:lnTo>
                <a:lnTo>
                  <a:pt x="1241426" y="3655060"/>
                </a:lnTo>
                <a:lnTo>
                  <a:pt x="1241404" y="3702983"/>
                </a:lnTo>
                <a:lnTo>
                  <a:pt x="1240989" y="3750736"/>
                </a:lnTo>
                <a:lnTo>
                  <a:pt x="1240185" y="3798316"/>
                </a:lnTo>
                <a:lnTo>
                  <a:pt x="1238995" y="3845719"/>
                </a:lnTo>
                <a:lnTo>
                  <a:pt x="1237424" y="3892944"/>
                </a:lnTo>
                <a:lnTo>
                  <a:pt x="1235475" y="3939987"/>
                </a:lnTo>
                <a:lnTo>
                  <a:pt x="1233152" y="3986846"/>
                </a:lnTo>
                <a:lnTo>
                  <a:pt x="1230459" y="4033516"/>
                </a:lnTo>
                <a:lnTo>
                  <a:pt x="1227400" y="4079996"/>
                </a:lnTo>
                <a:lnTo>
                  <a:pt x="1223979" y="4126283"/>
                </a:lnTo>
                <a:lnTo>
                  <a:pt x="1220198" y="4172373"/>
                </a:lnTo>
                <a:lnTo>
                  <a:pt x="1216063" y="4218264"/>
                </a:lnTo>
                <a:lnTo>
                  <a:pt x="1211578" y="4263952"/>
                </a:lnTo>
                <a:lnTo>
                  <a:pt x="1206745" y="4309435"/>
                </a:lnTo>
                <a:lnTo>
                  <a:pt x="1201568" y="4354710"/>
                </a:lnTo>
                <a:lnTo>
                  <a:pt x="1196053" y="4399773"/>
                </a:lnTo>
                <a:lnTo>
                  <a:pt x="1190201" y="4444623"/>
                </a:lnTo>
                <a:lnTo>
                  <a:pt x="1184018" y="4489256"/>
                </a:lnTo>
                <a:lnTo>
                  <a:pt x="1177507" y="4533668"/>
                </a:lnTo>
                <a:lnTo>
                  <a:pt x="1170672" y="4577858"/>
                </a:lnTo>
                <a:lnTo>
                  <a:pt x="1163517" y="4621822"/>
                </a:lnTo>
                <a:lnTo>
                  <a:pt x="1156045" y="4665558"/>
                </a:lnTo>
                <a:lnTo>
                  <a:pt x="1148260" y="4709062"/>
                </a:lnTo>
                <a:lnTo>
                  <a:pt x="1140167" y="4752331"/>
                </a:lnTo>
                <a:lnTo>
                  <a:pt x="1131769" y="4795362"/>
                </a:lnTo>
                <a:lnTo>
                  <a:pt x="1123069" y="4838154"/>
                </a:lnTo>
                <a:lnTo>
                  <a:pt x="1114073" y="4880702"/>
                </a:lnTo>
                <a:lnTo>
                  <a:pt x="1104783" y="4923003"/>
                </a:lnTo>
                <a:lnTo>
                  <a:pt x="1095203" y="4965056"/>
                </a:lnTo>
                <a:lnTo>
                  <a:pt x="1085337" y="5006856"/>
                </a:lnTo>
                <a:lnTo>
                  <a:pt x="1075190" y="5048401"/>
                </a:lnTo>
                <a:lnTo>
                  <a:pt x="1064764" y="5089688"/>
                </a:lnTo>
                <a:lnTo>
                  <a:pt x="1054064" y="5130715"/>
                </a:lnTo>
                <a:lnTo>
                  <a:pt x="1043094" y="5171477"/>
                </a:lnTo>
                <a:lnTo>
                  <a:pt x="1031857" y="5211973"/>
                </a:lnTo>
                <a:lnTo>
                  <a:pt x="1020357" y="5252199"/>
                </a:lnTo>
                <a:lnTo>
                  <a:pt x="1008598" y="5292152"/>
                </a:lnTo>
                <a:lnTo>
                  <a:pt x="996584" y="5331829"/>
                </a:lnTo>
                <a:lnTo>
                  <a:pt x="984319" y="5371228"/>
                </a:lnTo>
                <a:lnTo>
                  <a:pt x="971806" y="5410346"/>
                </a:lnTo>
                <a:lnTo>
                  <a:pt x="959049" y="5449179"/>
                </a:lnTo>
                <a:lnTo>
                  <a:pt x="946053" y="5487725"/>
                </a:lnTo>
                <a:lnTo>
                  <a:pt x="932821" y="5525981"/>
                </a:lnTo>
                <a:lnTo>
                  <a:pt x="919356" y="5563944"/>
                </a:lnTo>
                <a:lnTo>
                  <a:pt x="905664" y="5601610"/>
                </a:lnTo>
                <a:lnTo>
                  <a:pt x="891746" y="5638977"/>
                </a:lnTo>
                <a:lnTo>
                  <a:pt x="877608" y="5676043"/>
                </a:lnTo>
                <a:lnTo>
                  <a:pt x="863253" y="5712803"/>
                </a:lnTo>
                <a:lnTo>
                  <a:pt x="848686" y="5749256"/>
                </a:lnTo>
                <a:lnTo>
                  <a:pt x="833909" y="5785398"/>
                </a:lnTo>
                <a:lnTo>
                  <a:pt x="818926" y="5821227"/>
                </a:lnTo>
                <a:lnTo>
                  <a:pt x="803742" y="5856738"/>
                </a:lnTo>
                <a:lnTo>
                  <a:pt x="788361" y="5891930"/>
                </a:lnTo>
                <a:lnTo>
                  <a:pt x="772785" y="5926800"/>
                </a:lnTo>
                <a:lnTo>
                  <a:pt x="741068" y="5995560"/>
                </a:lnTo>
                <a:lnTo>
                  <a:pt x="708622" y="6062996"/>
                </a:lnTo>
                <a:lnTo>
                  <a:pt x="675477" y="6129082"/>
                </a:lnTo>
                <a:lnTo>
                  <a:pt x="641663" y="6193797"/>
                </a:lnTo>
                <a:lnTo>
                  <a:pt x="607212" y="6257116"/>
                </a:lnTo>
                <a:lnTo>
                  <a:pt x="572155" y="6319017"/>
                </a:lnTo>
                <a:lnTo>
                  <a:pt x="536521" y="6379475"/>
                </a:lnTo>
                <a:lnTo>
                  <a:pt x="500341" y="6438468"/>
                </a:lnTo>
                <a:lnTo>
                  <a:pt x="463647" y="6495971"/>
                </a:lnTo>
                <a:lnTo>
                  <a:pt x="426469" y="6551962"/>
                </a:lnTo>
                <a:lnTo>
                  <a:pt x="388836" y="6606417"/>
                </a:lnTo>
                <a:lnTo>
                  <a:pt x="350781" y="6659313"/>
                </a:lnTo>
                <a:lnTo>
                  <a:pt x="312334" y="6710625"/>
                </a:lnTo>
                <a:lnTo>
                  <a:pt x="273525" y="6760331"/>
                </a:lnTo>
                <a:lnTo>
                  <a:pt x="234385" y="6808408"/>
                </a:lnTo>
                <a:lnTo>
                  <a:pt x="194945" y="6854831"/>
                </a:lnTo>
                <a:lnTo>
                  <a:pt x="1828800" y="6857999"/>
                </a:lnTo>
                <a:lnTo>
                  <a:pt x="1828800" y="14224"/>
                </a:lnTo>
                <a:lnTo>
                  <a:pt x="0" y="0"/>
                </a:lnTo>
                <a:close/>
              </a:path>
            </a:pathLst>
          </a:custGeom>
          <a:solidFill>
            <a:srgbClr val="585858">
              <a:alpha val="39999"/>
            </a:srgbClr>
          </a:solidFill>
        </p:spPr>
        <p:txBody>
          <a:bodyPr wrap="square" lIns="0" tIns="0" rIns="0" bIns="0" rtlCol="0"/>
          <a:lstStyle/>
          <a:p>
            <a:endParaRPr/>
          </a:p>
        </p:txBody>
      </p:sp>
      <p:sp>
        <p:nvSpPr>
          <p:cNvPr id="3" name="object 3"/>
          <p:cNvSpPr txBox="1"/>
          <p:nvPr/>
        </p:nvSpPr>
        <p:spPr>
          <a:xfrm>
            <a:off x="307340" y="1243025"/>
            <a:ext cx="8344534" cy="4513415"/>
          </a:xfrm>
          <a:prstGeom prst="rect">
            <a:avLst/>
          </a:prstGeom>
        </p:spPr>
        <p:txBody>
          <a:bodyPr vert="horz" wrap="square" lIns="0" tIns="12065" rIns="0" bIns="0" rtlCol="0">
            <a:spAutoFit/>
          </a:bodyPr>
          <a:lstStyle/>
          <a:p>
            <a:pPr marL="12700" marR="1167130" algn="just">
              <a:lnSpc>
                <a:spcPts val="4510"/>
              </a:lnSpc>
              <a:spcBef>
                <a:spcPts val="95"/>
              </a:spcBef>
              <a:buSzPct val="122222"/>
              <a:buFont typeface="Wingdings"/>
              <a:buChar char=""/>
              <a:tabLst>
                <a:tab pos="593725" algn="l"/>
              </a:tabLst>
            </a:pPr>
            <a:r>
              <a:rPr sz="3600" spc="-5" dirty="0">
                <a:latin typeface="Times New Roman"/>
                <a:cs typeface="Times New Roman"/>
              </a:rPr>
              <a:t>Nuclear </a:t>
            </a:r>
            <a:r>
              <a:rPr sz="3600" dirty="0">
                <a:latin typeface="Times New Roman"/>
                <a:cs typeface="Times New Roman"/>
              </a:rPr>
              <a:t>power </a:t>
            </a:r>
            <a:r>
              <a:rPr sz="3600" spc="-5" dirty="0">
                <a:latin typeface="Times New Roman"/>
                <a:cs typeface="Times New Roman"/>
              </a:rPr>
              <a:t>plants </a:t>
            </a:r>
            <a:r>
              <a:rPr sz="3600" dirty="0">
                <a:latin typeface="Times New Roman"/>
                <a:cs typeface="Times New Roman"/>
              </a:rPr>
              <a:t>use </a:t>
            </a:r>
            <a:r>
              <a:rPr sz="3600" spc="-5" dirty="0">
                <a:latin typeface="Times New Roman"/>
                <a:cs typeface="Times New Roman"/>
              </a:rPr>
              <a:t>water </a:t>
            </a:r>
            <a:r>
              <a:rPr sz="3600" dirty="0">
                <a:latin typeface="Times New Roman"/>
                <a:cs typeface="Times New Roman"/>
              </a:rPr>
              <a:t>as a  </a:t>
            </a:r>
            <a:r>
              <a:rPr sz="3600" spc="-5" dirty="0">
                <a:latin typeface="Times New Roman"/>
                <a:cs typeface="Times New Roman"/>
              </a:rPr>
              <a:t>cooling</a:t>
            </a:r>
            <a:r>
              <a:rPr sz="3600" dirty="0">
                <a:latin typeface="Times New Roman"/>
                <a:cs typeface="Times New Roman"/>
              </a:rPr>
              <a:t> agent.</a:t>
            </a:r>
            <a:endParaRPr sz="3600">
              <a:latin typeface="Times New Roman"/>
              <a:cs typeface="Times New Roman"/>
            </a:endParaRPr>
          </a:p>
          <a:p>
            <a:pPr algn="just">
              <a:lnSpc>
                <a:spcPct val="100000"/>
              </a:lnSpc>
              <a:buChar char=""/>
            </a:pPr>
            <a:endParaRPr sz="3600">
              <a:latin typeface="Times New Roman"/>
              <a:cs typeface="Times New Roman"/>
            </a:endParaRPr>
          </a:p>
          <a:p>
            <a:pPr marL="12700" marR="5080" algn="just">
              <a:lnSpc>
                <a:spcPct val="100000"/>
              </a:lnSpc>
              <a:buFont typeface="Wingdings"/>
              <a:buChar char=""/>
              <a:tabLst>
                <a:tab pos="459740" algn="l"/>
              </a:tabLst>
            </a:pPr>
            <a:r>
              <a:rPr sz="3600" dirty="0">
                <a:latin typeface="Times New Roman"/>
                <a:cs typeface="Times New Roman"/>
              </a:rPr>
              <a:t>After the water is used, it is put back into a  </a:t>
            </a:r>
            <a:r>
              <a:rPr sz="3600" spc="-5" dirty="0">
                <a:latin typeface="Times New Roman"/>
                <a:cs typeface="Times New Roman"/>
              </a:rPr>
              <a:t>water supply </a:t>
            </a:r>
            <a:r>
              <a:rPr sz="3600" dirty="0">
                <a:latin typeface="Times New Roman"/>
                <a:cs typeface="Times New Roman"/>
              </a:rPr>
              <a:t>at 9-20</a:t>
            </a:r>
            <a:r>
              <a:rPr sz="3600" baseline="25462" dirty="0">
                <a:latin typeface="Times New Roman"/>
                <a:cs typeface="Times New Roman"/>
              </a:rPr>
              <a:t>o</a:t>
            </a:r>
            <a:r>
              <a:rPr sz="3600" dirty="0">
                <a:latin typeface="Times New Roman"/>
                <a:cs typeface="Times New Roman"/>
              </a:rPr>
              <a:t>C </a:t>
            </a:r>
            <a:r>
              <a:rPr sz="3600" spc="-5" dirty="0">
                <a:latin typeface="Times New Roman"/>
                <a:cs typeface="Times New Roman"/>
              </a:rPr>
              <a:t>warmer</a:t>
            </a:r>
            <a:r>
              <a:rPr sz="3600" spc="0" dirty="0">
                <a:latin typeface="Times New Roman"/>
                <a:cs typeface="Times New Roman"/>
              </a:rPr>
              <a:t> </a:t>
            </a:r>
            <a:r>
              <a:rPr sz="3600" dirty="0">
                <a:latin typeface="Times New Roman"/>
                <a:cs typeface="Times New Roman"/>
              </a:rPr>
              <a:t>.</a:t>
            </a:r>
            <a:endParaRPr sz="3600">
              <a:latin typeface="Times New Roman"/>
              <a:cs typeface="Times New Roman"/>
            </a:endParaRPr>
          </a:p>
          <a:p>
            <a:pPr algn="just">
              <a:lnSpc>
                <a:spcPct val="100000"/>
              </a:lnSpc>
              <a:spcBef>
                <a:spcPts val="10"/>
              </a:spcBef>
              <a:buChar char=""/>
            </a:pPr>
            <a:endParaRPr sz="3750">
              <a:latin typeface="Times New Roman"/>
              <a:cs typeface="Times New Roman"/>
            </a:endParaRPr>
          </a:p>
          <a:p>
            <a:pPr marL="12700" marR="502920" algn="just">
              <a:lnSpc>
                <a:spcPct val="100000"/>
              </a:lnSpc>
              <a:buFont typeface="Wingdings"/>
              <a:buChar char=""/>
              <a:tabLst>
                <a:tab pos="485140" algn="l"/>
              </a:tabLst>
            </a:pPr>
            <a:r>
              <a:rPr sz="3600" dirty="0">
                <a:latin typeface="Times New Roman"/>
                <a:cs typeface="Times New Roman"/>
              </a:rPr>
              <a:t>Emission from nuclear reactors</a:t>
            </a:r>
            <a:r>
              <a:rPr sz="3600" spc="-30" dirty="0">
                <a:latin typeface="Times New Roman"/>
                <a:cs typeface="Times New Roman"/>
              </a:rPr>
              <a:t> </a:t>
            </a:r>
            <a:r>
              <a:rPr sz="3600" dirty="0">
                <a:latin typeface="Times New Roman"/>
                <a:cs typeface="Times New Roman"/>
              </a:rPr>
              <a:t>increase  the </a:t>
            </a:r>
            <a:r>
              <a:rPr sz="3600" spc="-5" dirty="0">
                <a:latin typeface="Times New Roman"/>
                <a:cs typeface="Times New Roman"/>
              </a:rPr>
              <a:t>temperature </a:t>
            </a:r>
            <a:r>
              <a:rPr sz="3600" dirty="0">
                <a:latin typeface="Times New Roman"/>
                <a:cs typeface="Times New Roman"/>
              </a:rPr>
              <a:t>of water</a:t>
            </a:r>
            <a:r>
              <a:rPr sz="3600" spc="0" dirty="0">
                <a:latin typeface="Times New Roman"/>
                <a:cs typeface="Times New Roman"/>
              </a:rPr>
              <a:t> </a:t>
            </a:r>
            <a:r>
              <a:rPr sz="3600" dirty="0">
                <a:latin typeface="Times New Roman"/>
                <a:cs typeface="Times New Roman"/>
              </a:rPr>
              <a:t>bodies.</a:t>
            </a:r>
            <a:endParaRPr sz="3600">
              <a:latin typeface="Times New Roman"/>
              <a:cs typeface="Times New Roman"/>
            </a:endParaRPr>
          </a:p>
        </p:txBody>
      </p:sp>
      <p:sp>
        <p:nvSpPr>
          <p:cNvPr id="4" name="object 4"/>
          <p:cNvSpPr/>
          <p:nvPr/>
        </p:nvSpPr>
        <p:spPr>
          <a:xfrm>
            <a:off x="2010155" y="208788"/>
            <a:ext cx="1947671" cy="435864"/>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096511" y="350520"/>
            <a:ext cx="1534667" cy="416051"/>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5771388" y="208788"/>
            <a:ext cx="1441704" cy="557783"/>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315200" y="0"/>
            <a:ext cx="1828800" cy="6858000"/>
          </a:xfrm>
          <a:custGeom>
            <a:avLst/>
            <a:gdLst/>
            <a:ahLst/>
            <a:cxnLst/>
            <a:rect l="l" t="t" r="r" b="b"/>
            <a:pathLst>
              <a:path w="1828800" h="6858000">
                <a:moveTo>
                  <a:pt x="0" y="0"/>
                </a:moveTo>
                <a:lnTo>
                  <a:pt x="37678" y="52510"/>
                </a:lnTo>
                <a:lnTo>
                  <a:pt x="74692" y="105059"/>
                </a:lnTo>
                <a:lnTo>
                  <a:pt x="111045" y="157642"/>
                </a:lnTo>
                <a:lnTo>
                  <a:pt x="146740" y="210258"/>
                </a:lnTo>
                <a:lnTo>
                  <a:pt x="181781" y="262903"/>
                </a:lnTo>
                <a:lnTo>
                  <a:pt x="216173" y="315574"/>
                </a:lnTo>
                <a:lnTo>
                  <a:pt x="249918" y="368268"/>
                </a:lnTo>
                <a:lnTo>
                  <a:pt x="283022" y="420982"/>
                </a:lnTo>
                <a:lnTo>
                  <a:pt x="315488" y="473715"/>
                </a:lnTo>
                <a:lnTo>
                  <a:pt x="347319" y="526461"/>
                </a:lnTo>
                <a:lnTo>
                  <a:pt x="378519" y="579219"/>
                </a:lnTo>
                <a:lnTo>
                  <a:pt x="409092" y="631986"/>
                </a:lnTo>
                <a:lnTo>
                  <a:pt x="439043" y="684758"/>
                </a:lnTo>
                <a:lnTo>
                  <a:pt x="468375" y="737534"/>
                </a:lnTo>
                <a:lnTo>
                  <a:pt x="497091" y="790309"/>
                </a:lnTo>
                <a:lnTo>
                  <a:pt x="525196" y="843081"/>
                </a:lnTo>
                <a:lnTo>
                  <a:pt x="552693" y="895847"/>
                </a:lnTo>
                <a:lnTo>
                  <a:pt x="579586" y="948604"/>
                </a:lnTo>
                <a:lnTo>
                  <a:pt x="605880" y="1001349"/>
                </a:lnTo>
                <a:lnTo>
                  <a:pt x="631577" y="1054080"/>
                </a:lnTo>
                <a:lnTo>
                  <a:pt x="656682" y="1106792"/>
                </a:lnTo>
                <a:lnTo>
                  <a:pt x="681198" y="1159484"/>
                </a:lnTo>
                <a:lnTo>
                  <a:pt x="705130" y="1212153"/>
                </a:lnTo>
                <a:lnTo>
                  <a:pt x="728481" y="1264795"/>
                </a:lnTo>
                <a:lnTo>
                  <a:pt x="751256" y="1317407"/>
                </a:lnTo>
                <a:lnTo>
                  <a:pt x="773457" y="1369987"/>
                </a:lnTo>
                <a:lnTo>
                  <a:pt x="795088" y="1422532"/>
                </a:lnTo>
                <a:lnTo>
                  <a:pt x="816155" y="1475038"/>
                </a:lnTo>
                <a:lnTo>
                  <a:pt x="836659" y="1527504"/>
                </a:lnTo>
                <a:lnTo>
                  <a:pt x="856606" y="1579925"/>
                </a:lnTo>
                <a:lnTo>
                  <a:pt x="875999" y="1632299"/>
                </a:lnTo>
                <a:lnTo>
                  <a:pt x="894841" y="1684623"/>
                </a:lnTo>
                <a:lnTo>
                  <a:pt x="913138" y="1736895"/>
                </a:lnTo>
                <a:lnTo>
                  <a:pt x="930891" y="1789110"/>
                </a:lnTo>
                <a:lnTo>
                  <a:pt x="948107" y="1841267"/>
                </a:lnTo>
                <a:lnTo>
                  <a:pt x="964787" y="1893362"/>
                </a:lnTo>
                <a:lnTo>
                  <a:pt x="980936" y="1945392"/>
                </a:lnTo>
                <a:lnTo>
                  <a:pt x="996558" y="1997355"/>
                </a:lnTo>
                <a:lnTo>
                  <a:pt x="1011657" y="2049248"/>
                </a:lnTo>
                <a:lnTo>
                  <a:pt x="1026237" y="2101067"/>
                </a:lnTo>
                <a:lnTo>
                  <a:pt x="1040300" y="2152809"/>
                </a:lnTo>
                <a:lnTo>
                  <a:pt x="1053852" y="2204473"/>
                </a:lnTo>
                <a:lnTo>
                  <a:pt x="1066896" y="2256054"/>
                </a:lnTo>
                <a:lnTo>
                  <a:pt x="1079436" y="2307550"/>
                </a:lnTo>
                <a:lnTo>
                  <a:pt x="1091475" y="2358958"/>
                </a:lnTo>
                <a:lnTo>
                  <a:pt x="1103018" y="2410275"/>
                </a:lnTo>
                <a:lnTo>
                  <a:pt x="1114068" y="2461498"/>
                </a:lnTo>
                <a:lnTo>
                  <a:pt x="1124629" y="2512625"/>
                </a:lnTo>
                <a:lnTo>
                  <a:pt x="1134705" y="2563651"/>
                </a:lnTo>
                <a:lnTo>
                  <a:pt x="1144300" y="2614575"/>
                </a:lnTo>
                <a:lnTo>
                  <a:pt x="1153418" y="2665393"/>
                </a:lnTo>
                <a:lnTo>
                  <a:pt x="1162062" y="2716103"/>
                </a:lnTo>
                <a:lnTo>
                  <a:pt x="1170236" y="2766701"/>
                </a:lnTo>
                <a:lnTo>
                  <a:pt x="1177945" y="2817185"/>
                </a:lnTo>
                <a:lnTo>
                  <a:pt x="1185192" y="2867551"/>
                </a:lnTo>
                <a:lnTo>
                  <a:pt x="1191980" y="2917797"/>
                </a:lnTo>
                <a:lnTo>
                  <a:pt x="1198314" y="2967920"/>
                </a:lnTo>
                <a:lnTo>
                  <a:pt x="1204197" y="3017916"/>
                </a:lnTo>
                <a:lnTo>
                  <a:pt x="1209634" y="3067784"/>
                </a:lnTo>
                <a:lnTo>
                  <a:pt x="1214628" y="3117520"/>
                </a:lnTo>
                <a:lnTo>
                  <a:pt x="1219183" y="3167120"/>
                </a:lnTo>
                <a:lnTo>
                  <a:pt x="1223302" y="3216583"/>
                </a:lnTo>
                <a:lnTo>
                  <a:pt x="1226990" y="3265905"/>
                </a:lnTo>
                <a:lnTo>
                  <a:pt x="1230251" y="3315083"/>
                </a:lnTo>
                <a:lnTo>
                  <a:pt x="1233088" y="3364115"/>
                </a:lnTo>
                <a:lnTo>
                  <a:pt x="1235505" y="3412997"/>
                </a:lnTo>
                <a:lnTo>
                  <a:pt x="1237506" y="3461726"/>
                </a:lnTo>
                <a:lnTo>
                  <a:pt x="1239095" y="3510300"/>
                </a:lnTo>
                <a:lnTo>
                  <a:pt x="1240275" y="3558716"/>
                </a:lnTo>
                <a:lnTo>
                  <a:pt x="1241051" y="3606970"/>
                </a:lnTo>
                <a:lnTo>
                  <a:pt x="1241426" y="3655060"/>
                </a:lnTo>
                <a:lnTo>
                  <a:pt x="1241404" y="3702983"/>
                </a:lnTo>
                <a:lnTo>
                  <a:pt x="1240989" y="3750736"/>
                </a:lnTo>
                <a:lnTo>
                  <a:pt x="1240185" y="3798316"/>
                </a:lnTo>
                <a:lnTo>
                  <a:pt x="1238995" y="3845719"/>
                </a:lnTo>
                <a:lnTo>
                  <a:pt x="1237424" y="3892944"/>
                </a:lnTo>
                <a:lnTo>
                  <a:pt x="1235475" y="3939987"/>
                </a:lnTo>
                <a:lnTo>
                  <a:pt x="1233152" y="3986846"/>
                </a:lnTo>
                <a:lnTo>
                  <a:pt x="1230459" y="4033516"/>
                </a:lnTo>
                <a:lnTo>
                  <a:pt x="1227400" y="4079996"/>
                </a:lnTo>
                <a:lnTo>
                  <a:pt x="1223979" y="4126283"/>
                </a:lnTo>
                <a:lnTo>
                  <a:pt x="1220198" y="4172373"/>
                </a:lnTo>
                <a:lnTo>
                  <a:pt x="1216063" y="4218264"/>
                </a:lnTo>
                <a:lnTo>
                  <a:pt x="1211578" y="4263952"/>
                </a:lnTo>
                <a:lnTo>
                  <a:pt x="1206745" y="4309435"/>
                </a:lnTo>
                <a:lnTo>
                  <a:pt x="1201568" y="4354710"/>
                </a:lnTo>
                <a:lnTo>
                  <a:pt x="1196053" y="4399773"/>
                </a:lnTo>
                <a:lnTo>
                  <a:pt x="1190201" y="4444623"/>
                </a:lnTo>
                <a:lnTo>
                  <a:pt x="1184018" y="4489256"/>
                </a:lnTo>
                <a:lnTo>
                  <a:pt x="1177507" y="4533668"/>
                </a:lnTo>
                <a:lnTo>
                  <a:pt x="1170672" y="4577858"/>
                </a:lnTo>
                <a:lnTo>
                  <a:pt x="1163517" y="4621822"/>
                </a:lnTo>
                <a:lnTo>
                  <a:pt x="1156045" y="4665558"/>
                </a:lnTo>
                <a:lnTo>
                  <a:pt x="1148260" y="4709062"/>
                </a:lnTo>
                <a:lnTo>
                  <a:pt x="1140167" y="4752331"/>
                </a:lnTo>
                <a:lnTo>
                  <a:pt x="1131769" y="4795362"/>
                </a:lnTo>
                <a:lnTo>
                  <a:pt x="1123069" y="4838154"/>
                </a:lnTo>
                <a:lnTo>
                  <a:pt x="1114073" y="4880702"/>
                </a:lnTo>
                <a:lnTo>
                  <a:pt x="1104783" y="4923003"/>
                </a:lnTo>
                <a:lnTo>
                  <a:pt x="1095203" y="4965056"/>
                </a:lnTo>
                <a:lnTo>
                  <a:pt x="1085337" y="5006856"/>
                </a:lnTo>
                <a:lnTo>
                  <a:pt x="1075190" y="5048401"/>
                </a:lnTo>
                <a:lnTo>
                  <a:pt x="1064764" y="5089688"/>
                </a:lnTo>
                <a:lnTo>
                  <a:pt x="1054064" y="5130715"/>
                </a:lnTo>
                <a:lnTo>
                  <a:pt x="1043094" y="5171477"/>
                </a:lnTo>
                <a:lnTo>
                  <a:pt x="1031857" y="5211973"/>
                </a:lnTo>
                <a:lnTo>
                  <a:pt x="1020357" y="5252199"/>
                </a:lnTo>
                <a:lnTo>
                  <a:pt x="1008598" y="5292152"/>
                </a:lnTo>
                <a:lnTo>
                  <a:pt x="996584" y="5331829"/>
                </a:lnTo>
                <a:lnTo>
                  <a:pt x="984319" y="5371228"/>
                </a:lnTo>
                <a:lnTo>
                  <a:pt x="971806" y="5410346"/>
                </a:lnTo>
                <a:lnTo>
                  <a:pt x="959049" y="5449179"/>
                </a:lnTo>
                <a:lnTo>
                  <a:pt x="946053" y="5487725"/>
                </a:lnTo>
                <a:lnTo>
                  <a:pt x="932821" y="5525981"/>
                </a:lnTo>
                <a:lnTo>
                  <a:pt x="919356" y="5563944"/>
                </a:lnTo>
                <a:lnTo>
                  <a:pt x="905664" y="5601610"/>
                </a:lnTo>
                <a:lnTo>
                  <a:pt x="891746" y="5638977"/>
                </a:lnTo>
                <a:lnTo>
                  <a:pt x="877608" y="5676043"/>
                </a:lnTo>
                <a:lnTo>
                  <a:pt x="863253" y="5712803"/>
                </a:lnTo>
                <a:lnTo>
                  <a:pt x="848686" y="5749256"/>
                </a:lnTo>
                <a:lnTo>
                  <a:pt x="833909" y="5785398"/>
                </a:lnTo>
                <a:lnTo>
                  <a:pt x="818926" y="5821227"/>
                </a:lnTo>
                <a:lnTo>
                  <a:pt x="803742" y="5856738"/>
                </a:lnTo>
                <a:lnTo>
                  <a:pt x="788361" y="5891930"/>
                </a:lnTo>
                <a:lnTo>
                  <a:pt x="772785" y="5926800"/>
                </a:lnTo>
                <a:lnTo>
                  <a:pt x="741068" y="5995560"/>
                </a:lnTo>
                <a:lnTo>
                  <a:pt x="708622" y="6062996"/>
                </a:lnTo>
                <a:lnTo>
                  <a:pt x="675477" y="6129082"/>
                </a:lnTo>
                <a:lnTo>
                  <a:pt x="641663" y="6193797"/>
                </a:lnTo>
                <a:lnTo>
                  <a:pt x="607212" y="6257116"/>
                </a:lnTo>
                <a:lnTo>
                  <a:pt x="572155" y="6319017"/>
                </a:lnTo>
                <a:lnTo>
                  <a:pt x="536521" y="6379475"/>
                </a:lnTo>
                <a:lnTo>
                  <a:pt x="500341" y="6438468"/>
                </a:lnTo>
                <a:lnTo>
                  <a:pt x="463647" y="6495971"/>
                </a:lnTo>
                <a:lnTo>
                  <a:pt x="426469" y="6551962"/>
                </a:lnTo>
                <a:lnTo>
                  <a:pt x="388836" y="6606417"/>
                </a:lnTo>
                <a:lnTo>
                  <a:pt x="350781" y="6659313"/>
                </a:lnTo>
                <a:lnTo>
                  <a:pt x="312334" y="6710625"/>
                </a:lnTo>
                <a:lnTo>
                  <a:pt x="273525" y="6760331"/>
                </a:lnTo>
                <a:lnTo>
                  <a:pt x="234385" y="6808408"/>
                </a:lnTo>
                <a:lnTo>
                  <a:pt x="194945" y="6854831"/>
                </a:lnTo>
                <a:lnTo>
                  <a:pt x="1828800" y="6857999"/>
                </a:lnTo>
                <a:lnTo>
                  <a:pt x="1828800" y="14224"/>
                </a:lnTo>
                <a:lnTo>
                  <a:pt x="0" y="0"/>
                </a:lnTo>
                <a:close/>
              </a:path>
            </a:pathLst>
          </a:custGeom>
          <a:solidFill>
            <a:srgbClr val="585858">
              <a:alpha val="39999"/>
            </a:srgbClr>
          </a:solidFill>
        </p:spPr>
        <p:txBody>
          <a:bodyPr wrap="square" lIns="0" tIns="0" rIns="0" bIns="0" rtlCol="0"/>
          <a:lstStyle/>
          <a:p>
            <a:endParaRPr/>
          </a:p>
        </p:txBody>
      </p:sp>
      <p:sp>
        <p:nvSpPr>
          <p:cNvPr id="3" name="object 3"/>
          <p:cNvSpPr/>
          <p:nvPr/>
        </p:nvSpPr>
        <p:spPr>
          <a:xfrm>
            <a:off x="2972689" y="497210"/>
            <a:ext cx="154305" cy="0"/>
          </a:xfrm>
          <a:custGeom>
            <a:avLst/>
            <a:gdLst/>
            <a:ahLst/>
            <a:cxnLst/>
            <a:rect l="l" t="t" r="r" b="b"/>
            <a:pathLst>
              <a:path w="154305">
                <a:moveTo>
                  <a:pt x="0" y="0"/>
                </a:moveTo>
                <a:lnTo>
                  <a:pt x="153885" y="0"/>
                </a:lnTo>
              </a:path>
            </a:pathLst>
          </a:custGeom>
          <a:ln w="44946">
            <a:solidFill>
              <a:srgbClr val="FBFCFD"/>
            </a:solidFill>
          </a:ln>
        </p:spPr>
        <p:txBody>
          <a:bodyPr wrap="square" lIns="0" tIns="0" rIns="0" bIns="0" rtlCol="0"/>
          <a:lstStyle/>
          <a:p>
            <a:endParaRPr/>
          </a:p>
        </p:txBody>
      </p:sp>
      <p:sp>
        <p:nvSpPr>
          <p:cNvPr id="4" name="object 4"/>
          <p:cNvSpPr/>
          <p:nvPr/>
        </p:nvSpPr>
        <p:spPr>
          <a:xfrm>
            <a:off x="2972689" y="474737"/>
            <a:ext cx="154305" cy="45085"/>
          </a:xfrm>
          <a:custGeom>
            <a:avLst/>
            <a:gdLst/>
            <a:ahLst/>
            <a:cxnLst/>
            <a:rect l="l" t="t" r="r" b="b"/>
            <a:pathLst>
              <a:path w="154305" h="45084">
                <a:moveTo>
                  <a:pt x="0" y="44946"/>
                </a:moveTo>
                <a:lnTo>
                  <a:pt x="153885" y="44946"/>
                </a:lnTo>
                <a:lnTo>
                  <a:pt x="153885" y="0"/>
                </a:lnTo>
                <a:lnTo>
                  <a:pt x="0" y="0"/>
                </a:lnTo>
                <a:lnTo>
                  <a:pt x="0" y="44946"/>
                </a:lnTo>
                <a:close/>
              </a:path>
            </a:pathLst>
          </a:custGeom>
          <a:ln w="3175">
            <a:solidFill>
              <a:srgbClr val="50AECE"/>
            </a:solidFill>
          </a:ln>
        </p:spPr>
        <p:txBody>
          <a:bodyPr wrap="square" lIns="0" tIns="0" rIns="0" bIns="0" rtlCol="0"/>
          <a:lstStyle/>
          <a:p>
            <a:endParaRPr/>
          </a:p>
        </p:txBody>
      </p:sp>
      <p:sp>
        <p:nvSpPr>
          <p:cNvPr id="5" name="object 5"/>
          <p:cNvSpPr/>
          <p:nvPr/>
        </p:nvSpPr>
        <p:spPr>
          <a:xfrm>
            <a:off x="1815083" y="208788"/>
            <a:ext cx="1313688" cy="437387"/>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3171444" y="208788"/>
            <a:ext cx="4393691" cy="557783"/>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383540" y="1389329"/>
            <a:ext cx="8376920" cy="5068054"/>
          </a:xfrm>
          <a:prstGeom prst="rect">
            <a:avLst/>
          </a:prstGeom>
        </p:spPr>
        <p:txBody>
          <a:bodyPr vert="horz" wrap="square" lIns="0" tIns="12700" rIns="0" bIns="0" rtlCol="0">
            <a:spAutoFit/>
          </a:bodyPr>
          <a:lstStyle/>
          <a:p>
            <a:pPr marL="12700">
              <a:lnSpc>
                <a:spcPct val="100000"/>
              </a:lnSpc>
              <a:spcBef>
                <a:spcPts val="100"/>
              </a:spcBef>
              <a:buFont typeface="Wingdings"/>
              <a:buChar char=""/>
              <a:tabLst>
                <a:tab pos="599440" algn="l"/>
                <a:tab pos="600075" algn="l"/>
              </a:tabLst>
            </a:pPr>
            <a:r>
              <a:rPr sz="3600" dirty="0">
                <a:latin typeface="Times New Roman"/>
                <a:cs typeface="Times New Roman"/>
              </a:rPr>
              <a:t>Coal </a:t>
            </a:r>
            <a:r>
              <a:rPr sz="3600" spc="-5" dirty="0">
                <a:latin typeface="Times New Roman"/>
                <a:cs typeface="Times New Roman"/>
              </a:rPr>
              <a:t>is utilized as </a:t>
            </a:r>
            <a:r>
              <a:rPr sz="3600" dirty="0">
                <a:latin typeface="Times New Roman"/>
                <a:cs typeface="Times New Roman"/>
              </a:rPr>
              <a:t>a</a:t>
            </a:r>
            <a:r>
              <a:rPr sz="3600" spc="0" dirty="0">
                <a:latin typeface="Times New Roman"/>
                <a:cs typeface="Times New Roman"/>
              </a:rPr>
              <a:t> </a:t>
            </a:r>
            <a:r>
              <a:rPr sz="3600" spc="-5" dirty="0">
                <a:latin typeface="Times New Roman"/>
                <a:cs typeface="Times New Roman"/>
              </a:rPr>
              <a:t>fuel.</a:t>
            </a:r>
            <a:endParaRPr sz="3600">
              <a:latin typeface="Times New Roman"/>
              <a:cs typeface="Times New Roman"/>
            </a:endParaRPr>
          </a:p>
          <a:p>
            <a:pPr>
              <a:lnSpc>
                <a:spcPct val="100000"/>
              </a:lnSpc>
              <a:spcBef>
                <a:spcPts val="10"/>
              </a:spcBef>
              <a:buClr>
                <a:srgbClr val="FFFFFF"/>
              </a:buClr>
              <a:buFont typeface="Wingdings"/>
              <a:buChar char=""/>
            </a:pPr>
            <a:endParaRPr sz="3750">
              <a:latin typeface="Times New Roman"/>
              <a:cs typeface="Times New Roman"/>
            </a:endParaRPr>
          </a:p>
          <a:p>
            <a:pPr marL="12700" marR="5715">
              <a:lnSpc>
                <a:spcPct val="100000"/>
              </a:lnSpc>
              <a:buFont typeface="Wingdings"/>
              <a:buChar char=""/>
              <a:tabLst>
                <a:tab pos="599440" algn="l"/>
                <a:tab pos="600075" algn="l"/>
                <a:tab pos="2821940" algn="l"/>
                <a:tab pos="3952875" algn="l"/>
                <a:tab pos="4780280" algn="l"/>
                <a:tab pos="6266815" algn="l"/>
                <a:tab pos="7345680" algn="l"/>
              </a:tabLst>
            </a:pPr>
            <a:r>
              <a:rPr sz="3600" dirty="0">
                <a:latin typeface="Times New Roman"/>
                <a:cs typeface="Times New Roman"/>
              </a:rPr>
              <a:t>Condenser	coils	are	cooled	with	wat</a:t>
            </a:r>
            <a:r>
              <a:rPr sz="3600" spc="5" dirty="0">
                <a:latin typeface="Times New Roman"/>
                <a:cs typeface="Times New Roman"/>
              </a:rPr>
              <a:t>e</a:t>
            </a:r>
            <a:r>
              <a:rPr sz="3600" dirty="0">
                <a:latin typeface="Times New Roman"/>
                <a:cs typeface="Times New Roman"/>
              </a:rPr>
              <a:t>r  from nearby lake </a:t>
            </a:r>
            <a:r>
              <a:rPr sz="3600" spc="-5" dirty="0">
                <a:latin typeface="Times New Roman"/>
                <a:cs typeface="Times New Roman"/>
              </a:rPr>
              <a:t>or</a:t>
            </a:r>
            <a:r>
              <a:rPr sz="3600" spc="-15" dirty="0">
                <a:latin typeface="Times New Roman"/>
                <a:cs typeface="Times New Roman"/>
              </a:rPr>
              <a:t> </a:t>
            </a:r>
            <a:r>
              <a:rPr sz="3600" spc="-35" dirty="0">
                <a:latin typeface="Times New Roman"/>
                <a:cs typeface="Times New Roman"/>
              </a:rPr>
              <a:t>river.</a:t>
            </a:r>
            <a:endParaRPr sz="3600">
              <a:latin typeface="Times New Roman"/>
              <a:cs typeface="Times New Roman"/>
            </a:endParaRPr>
          </a:p>
          <a:p>
            <a:pPr>
              <a:lnSpc>
                <a:spcPct val="100000"/>
              </a:lnSpc>
              <a:spcBef>
                <a:spcPts val="10"/>
              </a:spcBef>
              <a:buClr>
                <a:srgbClr val="FFFFFF"/>
              </a:buClr>
              <a:buFont typeface="Wingdings"/>
              <a:buChar char=""/>
            </a:pPr>
            <a:endParaRPr sz="3750">
              <a:latin typeface="Times New Roman"/>
              <a:cs typeface="Times New Roman"/>
            </a:endParaRPr>
          </a:p>
          <a:p>
            <a:pPr marL="12700" marR="5080">
              <a:lnSpc>
                <a:spcPct val="100000"/>
              </a:lnSpc>
              <a:buFont typeface="Wingdings"/>
              <a:buChar char=""/>
              <a:tabLst>
                <a:tab pos="591820" algn="l"/>
                <a:tab pos="592455" algn="l"/>
                <a:tab pos="1484630" algn="l"/>
                <a:tab pos="2862580" algn="l"/>
                <a:tab pos="4636770" algn="l"/>
                <a:tab pos="6397625" algn="l"/>
                <a:tab pos="7138034" algn="l"/>
                <a:tab pos="7982584" algn="l"/>
              </a:tabLst>
            </a:pPr>
            <a:r>
              <a:rPr sz="3600" dirty="0">
                <a:latin typeface="Times New Roman"/>
                <a:cs typeface="Times New Roman"/>
              </a:rPr>
              <a:t>The	heated	e</a:t>
            </a:r>
            <a:r>
              <a:rPr sz="3600" spc="-65" dirty="0">
                <a:latin typeface="Times New Roman"/>
                <a:cs typeface="Times New Roman"/>
              </a:rPr>
              <a:t>f</a:t>
            </a:r>
            <a:r>
              <a:rPr sz="3600" dirty="0">
                <a:latin typeface="Times New Roman"/>
                <a:cs typeface="Times New Roman"/>
              </a:rPr>
              <a:t>flue</a:t>
            </a:r>
            <a:r>
              <a:rPr sz="3600" spc="-15" dirty="0">
                <a:latin typeface="Times New Roman"/>
                <a:cs typeface="Times New Roman"/>
              </a:rPr>
              <a:t>n</a:t>
            </a:r>
            <a:r>
              <a:rPr sz="3600" dirty="0">
                <a:latin typeface="Times New Roman"/>
                <a:cs typeface="Times New Roman"/>
              </a:rPr>
              <a:t>ts	decrease	the	</a:t>
            </a:r>
            <a:r>
              <a:rPr sz="3600" spc="0" dirty="0">
                <a:latin typeface="Times New Roman"/>
                <a:cs typeface="Times New Roman"/>
              </a:rPr>
              <a:t>D</a:t>
            </a:r>
            <a:r>
              <a:rPr sz="3600" dirty="0">
                <a:latin typeface="Times New Roman"/>
                <a:cs typeface="Times New Roman"/>
              </a:rPr>
              <a:t>O	</a:t>
            </a:r>
            <a:r>
              <a:rPr sz="3600" spc="-5" dirty="0">
                <a:latin typeface="Times New Roman"/>
                <a:cs typeface="Times New Roman"/>
              </a:rPr>
              <a:t>of  </a:t>
            </a:r>
            <a:r>
              <a:rPr sz="3600" spc="-35" dirty="0">
                <a:latin typeface="Times New Roman"/>
                <a:cs typeface="Times New Roman"/>
              </a:rPr>
              <a:t>water.</a:t>
            </a:r>
            <a:endParaRPr sz="3600">
              <a:latin typeface="Times New Roman"/>
              <a:cs typeface="Times New Roman"/>
            </a:endParaRPr>
          </a:p>
          <a:p>
            <a:pPr>
              <a:lnSpc>
                <a:spcPct val="100000"/>
              </a:lnSpc>
              <a:spcBef>
                <a:spcPts val="10"/>
              </a:spcBef>
              <a:buClr>
                <a:srgbClr val="FFFFFF"/>
              </a:buClr>
              <a:buFont typeface="Wingdings"/>
              <a:buChar char=""/>
            </a:pPr>
            <a:endParaRPr sz="3750">
              <a:latin typeface="Times New Roman"/>
              <a:cs typeface="Times New Roman"/>
            </a:endParaRPr>
          </a:p>
          <a:p>
            <a:pPr marL="12700">
              <a:lnSpc>
                <a:spcPct val="100000"/>
              </a:lnSpc>
              <a:buFont typeface="Wingdings"/>
              <a:buChar char=""/>
              <a:tabLst>
                <a:tab pos="599440" algn="l"/>
                <a:tab pos="600075" algn="l"/>
              </a:tabLst>
            </a:pPr>
            <a:r>
              <a:rPr sz="3600" spc="-5" dirty="0">
                <a:latin typeface="Times New Roman"/>
                <a:cs typeface="Times New Roman"/>
              </a:rPr>
              <a:t>Damages </a:t>
            </a:r>
            <a:r>
              <a:rPr sz="3600" dirty="0">
                <a:latin typeface="Times New Roman"/>
                <a:cs typeface="Times New Roman"/>
              </a:rPr>
              <a:t>the </a:t>
            </a:r>
            <a:r>
              <a:rPr sz="3600" spc="-5" dirty="0">
                <a:latin typeface="Times New Roman"/>
                <a:cs typeface="Times New Roman"/>
              </a:rPr>
              <a:t>marine</a:t>
            </a:r>
            <a:r>
              <a:rPr sz="3600" spc="15" dirty="0">
                <a:latin typeface="Times New Roman"/>
                <a:cs typeface="Times New Roman"/>
              </a:rPr>
              <a:t> </a:t>
            </a:r>
            <a:r>
              <a:rPr sz="3600" spc="-10" dirty="0">
                <a:latin typeface="Times New Roman"/>
                <a:cs typeface="Times New Roman"/>
              </a:rPr>
              <a:t>organisms</a:t>
            </a:r>
            <a:r>
              <a:rPr sz="3200" spc="-10" dirty="0">
                <a:latin typeface="Times New Roman"/>
                <a:cs typeface="Times New Roman"/>
              </a:rPr>
              <a:t>.</a:t>
            </a:r>
            <a:endParaRPr sz="3200">
              <a:latin typeface="Times New Roman"/>
              <a:cs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315200" y="0"/>
            <a:ext cx="1828800" cy="6858000"/>
          </a:xfrm>
          <a:custGeom>
            <a:avLst/>
            <a:gdLst/>
            <a:ahLst/>
            <a:cxnLst/>
            <a:rect l="l" t="t" r="r" b="b"/>
            <a:pathLst>
              <a:path w="1828800" h="6858000">
                <a:moveTo>
                  <a:pt x="0" y="0"/>
                </a:moveTo>
                <a:lnTo>
                  <a:pt x="37678" y="52510"/>
                </a:lnTo>
                <a:lnTo>
                  <a:pt x="74692" y="105059"/>
                </a:lnTo>
                <a:lnTo>
                  <a:pt x="111045" y="157642"/>
                </a:lnTo>
                <a:lnTo>
                  <a:pt x="146740" y="210258"/>
                </a:lnTo>
                <a:lnTo>
                  <a:pt x="181781" y="262903"/>
                </a:lnTo>
                <a:lnTo>
                  <a:pt x="216173" y="315574"/>
                </a:lnTo>
                <a:lnTo>
                  <a:pt x="249918" y="368268"/>
                </a:lnTo>
                <a:lnTo>
                  <a:pt x="283022" y="420982"/>
                </a:lnTo>
                <a:lnTo>
                  <a:pt x="315488" y="473715"/>
                </a:lnTo>
                <a:lnTo>
                  <a:pt x="347319" y="526461"/>
                </a:lnTo>
                <a:lnTo>
                  <a:pt x="378519" y="579219"/>
                </a:lnTo>
                <a:lnTo>
                  <a:pt x="409092" y="631986"/>
                </a:lnTo>
                <a:lnTo>
                  <a:pt x="439043" y="684758"/>
                </a:lnTo>
                <a:lnTo>
                  <a:pt x="468375" y="737534"/>
                </a:lnTo>
                <a:lnTo>
                  <a:pt x="497091" y="790309"/>
                </a:lnTo>
                <a:lnTo>
                  <a:pt x="525196" y="843081"/>
                </a:lnTo>
                <a:lnTo>
                  <a:pt x="552693" y="895847"/>
                </a:lnTo>
                <a:lnTo>
                  <a:pt x="579586" y="948604"/>
                </a:lnTo>
                <a:lnTo>
                  <a:pt x="605880" y="1001349"/>
                </a:lnTo>
                <a:lnTo>
                  <a:pt x="631577" y="1054080"/>
                </a:lnTo>
                <a:lnTo>
                  <a:pt x="656682" y="1106792"/>
                </a:lnTo>
                <a:lnTo>
                  <a:pt x="681198" y="1159484"/>
                </a:lnTo>
                <a:lnTo>
                  <a:pt x="705130" y="1212153"/>
                </a:lnTo>
                <a:lnTo>
                  <a:pt x="728481" y="1264795"/>
                </a:lnTo>
                <a:lnTo>
                  <a:pt x="751256" y="1317407"/>
                </a:lnTo>
                <a:lnTo>
                  <a:pt x="773457" y="1369987"/>
                </a:lnTo>
                <a:lnTo>
                  <a:pt x="795088" y="1422532"/>
                </a:lnTo>
                <a:lnTo>
                  <a:pt x="816155" y="1475038"/>
                </a:lnTo>
                <a:lnTo>
                  <a:pt x="836659" y="1527504"/>
                </a:lnTo>
                <a:lnTo>
                  <a:pt x="856606" y="1579925"/>
                </a:lnTo>
                <a:lnTo>
                  <a:pt x="875999" y="1632299"/>
                </a:lnTo>
                <a:lnTo>
                  <a:pt x="894841" y="1684623"/>
                </a:lnTo>
                <a:lnTo>
                  <a:pt x="913138" y="1736895"/>
                </a:lnTo>
                <a:lnTo>
                  <a:pt x="930891" y="1789110"/>
                </a:lnTo>
                <a:lnTo>
                  <a:pt x="948107" y="1841267"/>
                </a:lnTo>
                <a:lnTo>
                  <a:pt x="964787" y="1893362"/>
                </a:lnTo>
                <a:lnTo>
                  <a:pt x="980936" y="1945392"/>
                </a:lnTo>
                <a:lnTo>
                  <a:pt x="996558" y="1997355"/>
                </a:lnTo>
                <a:lnTo>
                  <a:pt x="1011657" y="2049248"/>
                </a:lnTo>
                <a:lnTo>
                  <a:pt x="1026237" y="2101067"/>
                </a:lnTo>
                <a:lnTo>
                  <a:pt x="1040300" y="2152809"/>
                </a:lnTo>
                <a:lnTo>
                  <a:pt x="1053852" y="2204473"/>
                </a:lnTo>
                <a:lnTo>
                  <a:pt x="1066896" y="2256054"/>
                </a:lnTo>
                <a:lnTo>
                  <a:pt x="1079436" y="2307550"/>
                </a:lnTo>
                <a:lnTo>
                  <a:pt x="1091475" y="2358958"/>
                </a:lnTo>
                <a:lnTo>
                  <a:pt x="1103018" y="2410275"/>
                </a:lnTo>
                <a:lnTo>
                  <a:pt x="1114068" y="2461498"/>
                </a:lnTo>
                <a:lnTo>
                  <a:pt x="1124629" y="2512625"/>
                </a:lnTo>
                <a:lnTo>
                  <a:pt x="1134705" y="2563651"/>
                </a:lnTo>
                <a:lnTo>
                  <a:pt x="1144300" y="2614575"/>
                </a:lnTo>
                <a:lnTo>
                  <a:pt x="1153418" y="2665393"/>
                </a:lnTo>
                <a:lnTo>
                  <a:pt x="1162062" y="2716103"/>
                </a:lnTo>
                <a:lnTo>
                  <a:pt x="1170236" y="2766701"/>
                </a:lnTo>
                <a:lnTo>
                  <a:pt x="1177945" y="2817185"/>
                </a:lnTo>
                <a:lnTo>
                  <a:pt x="1185192" y="2867551"/>
                </a:lnTo>
                <a:lnTo>
                  <a:pt x="1191980" y="2917797"/>
                </a:lnTo>
                <a:lnTo>
                  <a:pt x="1198314" y="2967920"/>
                </a:lnTo>
                <a:lnTo>
                  <a:pt x="1204197" y="3017916"/>
                </a:lnTo>
                <a:lnTo>
                  <a:pt x="1209634" y="3067784"/>
                </a:lnTo>
                <a:lnTo>
                  <a:pt x="1214628" y="3117520"/>
                </a:lnTo>
                <a:lnTo>
                  <a:pt x="1219183" y="3167120"/>
                </a:lnTo>
                <a:lnTo>
                  <a:pt x="1223302" y="3216583"/>
                </a:lnTo>
                <a:lnTo>
                  <a:pt x="1226990" y="3265905"/>
                </a:lnTo>
                <a:lnTo>
                  <a:pt x="1230251" y="3315083"/>
                </a:lnTo>
                <a:lnTo>
                  <a:pt x="1233088" y="3364115"/>
                </a:lnTo>
                <a:lnTo>
                  <a:pt x="1235505" y="3412997"/>
                </a:lnTo>
                <a:lnTo>
                  <a:pt x="1237506" y="3461726"/>
                </a:lnTo>
                <a:lnTo>
                  <a:pt x="1239095" y="3510300"/>
                </a:lnTo>
                <a:lnTo>
                  <a:pt x="1240275" y="3558716"/>
                </a:lnTo>
                <a:lnTo>
                  <a:pt x="1241051" y="3606970"/>
                </a:lnTo>
                <a:lnTo>
                  <a:pt x="1241426" y="3655060"/>
                </a:lnTo>
                <a:lnTo>
                  <a:pt x="1241404" y="3702983"/>
                </a:lnTo>
                <a:lnTo>
                  <a:pt x="1240989" y="3750736"/>
                </a:lnTo>
                <a:lnTo>
                  <a:pt x="1240185" y="3798316"/>
                </a:lnTo>
                <a:lnTo>
                  <a:pt x="1238995" y="3845719"/>
                </a:lnTo>
                <a:lnTo>
                  <a:pt x="1237424" y="3892944"/>
                </a:lnTo>
                <a:lnTo>
                  <a:pt x="1235475" y="3939987"/>
                </a:lnTo>
                <a:lnTo>
                  <a:pt x="1233152" y="3986846"/>
                </a:lnTo>
                <a:lnTo>
                  <a:pt x="1230459" y="4033516"/>
                </a:lnTo>
                <a:lnTo>
                  <a:pt x="1227400" y="4079996"/>
                </a:lnTo>
                <a:lnTo>
                  <a:pt x="1223979" y="4126283"/>
                </a:lnTo>
                <a:lnTo>
                  <a:pt x="1220198" y="4172373"/>
                </a:lnTo>
                <a:lnTo>
                  <a:pt x="1216063" y="4218264"/>
                </a:lnTo>
                <a:lnTo>
                  <a:pt x="1211578" y="4263952"/>
                </a:lnTo>
                <a:lnTo>
                  <a:pt x="1206745" y="4309435"/>
                </a:lnTo>
                <a:lnTo>
                  <a:pt x="1201568" y="4354710"/>
                </a:lnTo>
                <a:lnTo>
                  <a:pt x="1196053" y="4399773"/>
                </a:lnTo>
                <a:lnTo>
                  <a:pt x="1190201" y="4444623"/>
                </a:lnTo>
                <a:lnTo>
                  <a:pt x="1184018" y="4489256"/>
                </a:lnTo>
                <a:lnTo>
                  <a:pt x="1177507" y="4533668"/>
                </a:lnTo>
                <a:lnTo>
                  <a:pt x="1170672" y="4577858"/>
                </a:lnTo>
                <a:lnTo>
                  <a:pt x="1163517" y="4621822"/>
                </a:lnTo>
                <a:lnTo>
                  <a:pt x="1156045" y="4665558"/>
                </a:lnTo>
                <a:lnTo>
                  <a:pt x="1148260" y="4709062"/>
                </a:lnTo>
                <a:lnTo>
                  <a:pt x="1140167" y="4752331"/>
                </a:lnTo>
                <a:lnTo>
                  <a:pt x="1131769" y="4795362"/>
                </a:lnTo>
                <a:lnTo>
                  <a:pt x="1123069" y="4838154"/>
                </a:lnTo>
                <a:lnTo>
                  <a:pt x="1114073" y="4880702"/>
                </a:lnTo>
                <a:lnTo>
                  <a:pt x="1104783" y="4923003"/>
                </a:lnTo>
                <a:lnTo>
                  <a:pt x="1095203" y="4965056"/>
                </a:lnTo>
                <a:lnTo>
                  <a:pt x="1085337" y="5006856"/>
                </a:lnTo>
                <a:lnTo>
                  <a:pt x="1075190" y="5048401"/>
                </a:lnTo>
                <a:lnTo>
                  <a:pt x="1064764" y="5089688"/>
                </a:lnTo>
                <a:lnTo>
                  <a:pt x="1054064" y="5130715"/>
                </a:lnTo>
                <a:lnTo>
                  <a:pt x="1043094" y="5171477"/>
                </a:lnTo>
                <a:lnTo>
                  <a:pt x="1031857" y="5211973"/>
                </a:lnTo>
                <a:lnTo>
                  <a:pt x="1020357" y="5252199"/>
                </a:lnTo>
                <a:lnTo>
                  <a:pt x="1008598" y="5292152"/>
                </a:lnTo>
                <a:lnTo>
                  <a:pt x="996584" y="5331829"/>
                </a:lnTo>
                <a:lnTo>
                  <a:pt x="984319" y="5371228"/>
                </a:lnTo>
                <a:lnTo>
                  <a:pt x="971806" y="5410346"/>
                </a:lnTo>
                <a:lnTo>
                  <a:pt x="959049" y="5449179"/>
                </a:lnTo>
                <a:lnTo>
                  <a:pt x="946053" y="5487725"/>
                </a:lnTo>
                <a:lnTo>
                  <a:pt x="932821" y="5525981"/>
                </a:lnTo>
                <a:lnTo>
                  <a:pt x="919356" y="5563944"/>
                </a:lnTo>
                <a:lnTo>
                  <a:pt x="905664" y="5601610"/>
                </a:lnTo>
                <a:lnTo>
                  <a:pt x="891746" y="5638977"/>
                </a:lnTo>
                <a:lnTo>
                  <a:pt x="877608" y="5676043"/>
                </a:lnTo>
                <a:lnTo>
                  <a:pt x="863253" y="5712803"/>
                </a:lnTo>
                <a:lnTo>
                  <a:pt x="848686" y="5749256"/>
                </a:lnTo>
                <a:lnTo>
                  <a:pt x="833909" y="5785398"/>
                </a:lnTo>
                <a:lnTo>
                  <a:pt x="818926" y="5821227"/>
                </a:lnTo>
                <a:lnTo>
                  <a:pt x="803742" y="5856738"/>
                </a:lnTo>
                <a:lnTo>
                  <a:pt x="788361" y="5891930"/>
                </a:lnTo>
                <a:lnTo>
                  <a:pt x="772785" y="5926800"/>
                </a:lnTo>
                <a:lnTo>
                  <a:pt x="741068" y="5995560"/>
                </a:lnTo>
                <a:lnTo>
                  <a:pt x="708622" y="6062996"/>
                </a:lnTo>
                <a:lnTo>
                  <a:pt x="675477" y="6129082"/>
                </a:lnTo>
                <a:lnTo>
                  <a:pt x="641663" y="6193797"/>
                </a:lnTo>
                <a:lnTo>
                  <a:pt x="607212" y="6257116"/>
                </a:lnTo>
                <a:lnTo>
                  <a:pt x="572155" y="6319017"/>
                </a:lnTo>
                <a:lnTo>
                  <a:pt x="536521" y="6379475"/>
                </a:lnTo>
                <a:lnTo>
                  <a:pt x="500341" y="6438468"/>
                </a:lnTo>
                <a:lnTo>
                  <a:pt x="463647" y="6495971"/>
                </a:lnTo>
                <a:lnTo>
                  <a:pt x="426469" y="6551962"/>
                </a:lnTo>
                <a:lnTo>
                  <a:pt x="388836" y="6606417"/>
                </a:lnTo>
                <a:lnTo>
                  <a:pt x="350781" y="6659313"/>
                </a:lnTo>
                <a:lnTo>
                  <a:pt x="312334" y="6710625"/>
                </a:lnTo>
                <a:lnTo>
                  <a:pt x="273525" y="6760331"/>
                </a:lnTo>
                <a:lnTo>
                  <a:pt x="234385" y="6808408"/>
                </a:lnTo>
                <a:lnTo>
                  <a:pt x="194945" y="6854831"/>
                </a:lnTo>
                <a:lnTo>
                  <a:pt x="1828800" y="6857999"/>
                </a:lnTo>
                <a:lnTo>
                  <a:pt x="1828800" y="14224"/>
                </a:lnTo>
                <a:lnTo>
                  <a:pt x="0" y="0"/>
                </a:lnTo>
                <a:close/>
              </a:path>
            </a:pathLst>
          </a:custGeom>
          <a:solidFill>
            <a:srgbClr val="585858">
              <a:alpha val="39999"/>
            </a:srgbClr>
          </a:solidFill>
        </p:spPr>
        <p:txBody>
          <a:bodyPr wrap="square" lIns="0" tIns="0" rIns="0" bIns="0" rtlCol="0"/>
          <a:lstStyle/>
          <a:p>
            <a:endParaRPr/>
          </a:p>
        </p:txBody>
      </p:sp>
      <p:sp>
        <p:nvSpPr>
          <p:cNvPr id="3" name="object 3"/>
          <p:cNvSpPr/>
          <p:nvPr/>
        </p:nvSpPr>
        <p:spPr>
          <a:xfrm>
            <a:off x="2409444" y="208788"/>
            <a:ext cx="4678680" cy="435864"/>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383540" y="1236929"/>
            <a:ext cx="8455660" cy="4983416"/>
          </a:xfrm>
          <a:prstGeom prst="rect">
            <a:avLst/>
          </a:prstGeom>
        </p:spPr>
        <p:txBody>
          <a:bodyPr vert="horz" wrap="square" lIns="0" tIns="12700" rIns="0" bIns="0" rtlCol="0">
            <a:spAutoFit/>
          </a:bodyPr>
          <a:lstStyle/>
          <a:p>
            <a:pPr marL="12700" marR="5080" algn="just">
              <a:lnSpc>
                <a:spcPct val="100000"/>
              </a:lnSpc>
              <a:spcBef>
                <a:spcPts val="100"/>
              </a:spcBef>
              <a:buSzPct val="88888"/>
              <a:buFont typeface="Wingdings"/>
              <a:buChar char=""/>
              <a:tabLst>
                <a:tab pos="535940" algn="l"/>
              </a:tabLst>
            </a:pPr>
            <a:r>
              <a:rPr sz="3600" spc="-10" dirty="0">
                <a:latin typeface="Times New Roman"/>
                <a:cs typeface="Times New Roman"/>
              </a:rPr>
              <a:t>Discharged </a:t>
            </a:r>
            <a:r>
              <a:rPr sz="3600" dirty="0">
                <a:latin typeface="Times New Roman"/>
                <a:cs typeface="Times New Roman"/>
              </a:rPr>
              <a:t>water from steam-electric  </a:t>
            </a:r>
            <a:r>
              <a:rPr sz="3600" spc="-5" dirty="0">
                <a:latin typeface="Times New Roman"/>
                <a:cs typeface="Times New Roman"/>
              </a:rPr>
              <a:t>power industry using turbo generators will  have a higher </a:t>
            </a:r>
            <a:r>
              <a:rPr sz="3600" dirty="0">
                <a:latin typeface="Times New Roman"/>
                <a:cs typeface="Times New Roman"/>
              </a:rPr>
              <a:t>temperature </a:t>
            </a:r>
            <a:r>
              <a:rPr sz="3600" spc="-5" dirty="0">
                <a:latin typeface="Times New Roman"/>
                <a:cs typeface="Times New Roman"/>
              </a:rPr>
              <a:t>ranging from 6 </a:t>
            </a:r>
            <a:r>
              <a:rPr sz="3600" spc="-10" dirty="0">
                <a:latin typeface="Times New Roman"/>
                <a:cs typeface="Times New Roman"/>
              </a:rPr>
              <a:t>to  </a:t>
            </a:r>
            <a:r>
              <a:rPr sz="3600" spc="-5" dirty="0">
                <a:latin typeface="Times New Roman"/>
                <a:cs typeface="Times New Roman"/>
              </a:rPr>
              <a:t>9</a:t>
            </a:r>
            <a:r>
              <a:rPr sz="3600" spc="-5">
                <a:latin typeface="Times New Roman"/>
                <a:cs typeface="Times New Roman"/>
              </a:rPr>
              <a:t>˚</a:t>
            </a:r>
            <a:r>
              <a:rPr sz="3600" spc="-5" smtClean="0">
                <a:latin typeface="Times New Roman"/>
                <a:cs typeface="Times New Roman"/>
              </a:rPr>
              <a:t>C</a:t>
            </a:r>
            <a:r>
              <a:rPr sz="3600" spc="-35" smtClean="0">
                <a:latin typeface="Times New Roman"/>
                <a:cs typeface="Times New Roman"/>
              </a:rPr>
              <a:t>.</a:t>
            </a:r>
            <a:endParaRPr sz="4000">
              <a:latin typeface="Times New Roman"/>
              <a:cs typeface="Times New Roman"/>
            </a:endParaRPr>
          </a:p>
          <a:p>
            <a:pPr>
              <a:lnSpc>
                <a:spcPct val="100000"/>
              </a:lnSpc>
              <a:spcBef>
                <a:spcPts val="20"/>
              </a:spcBef>
              <a:buChar char=""/>
            </a:pPr>
            <a:endParaRPr sz="3500">
              <a:latin typeface="Times New Roman"/>
              <a:cs typeface="Times New Roman"/>
            </a:endParaRPr>
          </a:p>
          <a:p>
            <a:pPr marL="12700" marR="5715" algn="just">
              <a:lnSpc>
                <a:spcPct val="100000"/>
              </a:lnSpc>
              <a:buFont typeface="Wingdings"/>
              <a:buChar char=""/>
              <a:tabLst>
                <a:tab pos="600075" algn="l"/>
              </a:tabLst>
            </a:pPr>
            <a:r>
              <a:rPr sz="3600" dirty="0">
                <a:latin typeface="Times New Roman"/>
                <a:cs typeface="Times New Roman"/>
              </a:rPr>
              <a:t>In </a:t>
            </a:r>
            <a:r>
              <a:rPr sz="3600">
                <a:latin typeface="Times New Roman"/>
                <a:cs typeface="Times New Roman"/>
              </a:rPr>
              <a:t>modern </a:t>
            </a:r>
            <a:r>
              <a:rPr sz="3600" smtClean="0">
                <a:latin typeface="Times New Roman"/>
                <a:cs typeface="Times New Roman"/>
              </a:rPr>
              <a:t>stations</a:t>
            </a:r>
            <a:r>
              <a:rPr sz="3600" dirty="0">
                <a:latin typeface="Times New Roman"/>
                <a:cs typeface="Times New Roman"/>
              </a:rPr>
              <a:t>, producing </a:t>
            </a:r>
            <a:r>
              <a:rPr sz="3600" spc="-5" dirty="0">
                <a:latin typeface="Times New Roman"/>
                <a:cs typeface="Times New Roman"/>
              </a:rPr>
              <a:t>100 </a:t>
            </a:r>
            <a:r>
              <a:rPr sz="3600" spc="-114" dirty="0">
                <a:latin typeface="Times New Roman"/>
                <a:cs typeface="Times New Roman"/>
              </a:rPr>
              <a:t>MW,  </a:t>
            </a:r>
            <a:r>
              <a:rPr sz="3600" spc="-5" dirty="0">
                <a:latin typeface="Times New Roman"/>
                <a:cs typeface="Times New Roman"/>
              </a:rPr>
              <a:t>nearly one million gallons </a:t>
            </a:r>
            <a:r>
              <a:rPr sz="3600" dirty="0">
                <a:latin typeface="Times New Roman"/>
                <a:cs typeface="Times New Roman"/>
              </a:rPr>
              <a:t>are </a:t>
            </a:r>
            <a:r>
              <a:rPr sz="3600" spc="-10" dirty="0">
                <a:latin typeface="Times New Roman"/>
                <a:cs typeface="Times New Roman"/>
              </a:rPr>
              <a:t>discharged </a:t>
            </a:r>
            <a:r>
              <a:rPr sz="3600" spc="-5" dirty="0">
                <a:latin typeface="Times New Roman"/>
                <a:cs typeface="Times New Roman"/>
              </a:rPr>
              <a:t>in an  hour with </a:t>
            </a:r>
            <a:r>
              <a:rPr sz="3600" dirty="0">
                <a:latin typeface="Times New Roman"/>
                <a:cs typeface="Times New Roman"/>
              </a:rPr>
              <a:t>increase </a:t>
            </a:r>
            <a:r>
              <a:rPr sz="3600" spc="-5" dirty="0">
                <a:latin typeface="Times New Roman"/>
                <a:cs typeface="Times New Roman"/>
              </a:rPr>
              <a:t>in temperature of</a:t>
            </a:r>
            <a:r>
              <a:rPr sz="3600" spc="725" dirty="0">
                <a:latin typeface="Times New Roman"/>
                <a:cs typeface="Times New Roman"/>
              </a:rPr>
              <a:t> </a:t>
            </a:r>
            <a:r>
              <a:rPr sz="3600" dirty="0">
                <a:latin typeface="Times New Roman"/>
                <a:cs typeface="Times New Roman"/>
              </a:rPr>
              <a:t>the  </a:t>
            </a:r>
            <a:r>
              <a:rPr sz="3600" spc="-5" dirty="0">
                <a:latin typeface="Times New Roman"/>
                <a:cs typeface="Times New Roman"/>
              </a:rPr>
              <a:t>cooling </a:t>
            </a:r>
            <a:r>
              <a:rPr sz="3600" dirty="0">
                <a:latin typeface="Times New Roman"/>
                <a:cs typeface="Times New Roman"/>
              </a:rPr>
              <a:t>water </a:t>
            </a:r>
            <a:r>
              <a:rPr sz="3600" spc="-5" dirty="0">
                <a:latin typeface="Times New Roman"/>
                <a:cs typeface="Times New Roman"/>
              </a:rPr>
              <a:t>passing </a:t>
            </a:r>
            <a:r>
              <a:rPr sz="3600" dirty="0">
                <a:latin typeface="Times New Roman"/>
                <a:cs typeface="Times New Roman"/>
              </a:rPr>
              <a:t>by 8 </a:t>
            </a:r>
            <a:r>
              <a:rPr sz="3600" spc="-5" dirty="0">
                <a:latin typeface="Times New Roman"/>
                <a:cs typeface="Times New Roman"/>
              </a:rPr>
              <a:t>to </a:t>
            </a:r>
            <a:r>
              <a:rPr sz="3600" dirty="0">
                <a:latin typeface="Times New Roman"/>
                <a:cs typeface="Times New Roman"/>
              </a:rPr>
              <a:t>10 ˚C</a:t>
            </a:r>
            <a:r>
              <a:rPr sz="3600" spc="10" dirty="0">
                <a:latin typeface="Times New Roman"/>
                <a:cs typeface="Times New Roman"/>
              </a:rPr>
              <a:t> </a:t>
            </a:r>
            <a:r>
              <a:rPr sz="3600" dirty="0">
                <a:latin typeface="Times New Roman"/>
                <a:cs typeface="Times New Roman"/>
              </a:rPr>
              <a:t>.</a:t>
            </a:r>
            <a:endParaRPr sz="3600">
              <a:latin typeface="Times New Roman"/>
              <a:cs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315200" y="0"/>
            <a:ext cx="1828800" cy="6858000"/>
          </a:xfrm>
          <a:custGeom>
            <a:avLst/>
            <a:gdLst/>
            <a:ahLst/>
            <a:cxnLst/>
            <a:rect l="l" t="t" r="r" b="b"/>
            <a:pathLst>
              <a:path w="1828800" h="6858000">
                <a:moveTo>
                  <a:pt x="0" y="0"/>
                </a:moveTo>
                <a:lnTo>
                  <a:pt x="37678" y="52510"/>
                </a:lnTo>
                <a:lnTo>
                  <a:pt x="74692" y="105059"/>
                </a:lnTo>
                <a:lnTo>
                  <a:pt x="111045" y="157642"/>
                </a:lnTo>
                <a:lnTo>
                  <a:pt x="146740" y="210258"/>
                </a:lnTo>
                <a:lnTo>
                  <a:pt x="181781" y="262903"/>
                </a:lnTo>
                <a:lnTo>
                  <a:pt x="216173" y="315574"/>
                </a:lnTo>
                <a:lnTo>
                  <a:pt x="249918" y="368268"/>
                </a:lnTo>
                <a:lnTo>
                  <a:pt x="283022" y="420982"/>
                </a:lnTo>
                <a:lnTo>
                  <a:pt x="315488" y="473715"/>
                </a:lnTo>
                <a:lnTo>
                  <a:pt x="347319" y="526461"/>
                </a:lnTo>
                <a:lnTo>
                  <a:pt x="378519" y="579219"/>
                </a:lnTo>
                <a:lnTo>
                  <a:pt x="409092" y="631986"/>
                </a:lnTo>
                <a:lnTo>
                  <a:pt x="439043" y="684758"/>
                </a:lnTo>
                <a:lnTo>
                  <a:pt x="468375" y="737534"/>
                </a:lnTo>
                <a:lnTo>
                  <a:pt x="497091" y="790309"/>
                </a:lnTo>
                <a:lnTo>
                  <a:pt x="525196" y="843081"/>
                </a:lnTo>
                <a:lnTo>
                  <a:pt x="552693" y="895847"/>
                </a:lnTo>
                <a:lnTo>
                  <a:pt x="579586" y="948604"/>
                </a:lnTo>
                <a:lnTo>
                  <a:pt x="605880" y="1001349"/>
                </a:lnTo>
                <a:lnTo>
                  <a:pt x="631577" y="1054080"/>
                </a:lnTo>
                <a:lnTo>
                  <a:pt x="656682" y="1106792"/>
                </a:lnTo>
                <a:lnTo>
                  <a:pt x="681198" y="1159484"/>
                </a:lnTo>
                <a:lnTo>
                  <a:pt x="705130" y="1212153"/>
                </a:lnTo>
                <a:lnTo>
                  <a:pt x="728481" y="1264795"/>
                </a:lnTo>
                <a:lnTo>
                  <a:pt x="751256" y="1317407"/>
                </a:lnTo>
                <a:lnTo>
                  <a:pt x="773457" y="1369987"/>
                </a:lnTo>
                <a:lnTo>
                  <a:pt x="795088" y="1422532"/>
                </a:lnTo>
                <a:lnTo>
                  <a:pt x="816155" y="1475038"/>
                </a:lnTo>
                <a:lnTo>
                  <a:pt x="836659" y="1527504"/>
                </a:lnTo>
                <a:lnTo>
                  <a:pt x="856606" y="1579925"/>
                </a:lnTo>
                <a:lnTo>
                  <a:pt x="875999" y="1632299"/>
                </a:lnTo>
                <a:lnTo>
                  <a:pt x="894841" y="1684623"/>
                </a:lnTo>
                <a:lnTo>
                  <a:pt x="913138" y="1736895"/>
                </a:lnTo>
                <a:lnTo>
                  <a:pt x="930891" y="1789110"/>
                </a:lnTo>
                <a:lnTo>
                  <a:pt x="948107" y="1841267"/>
                </a:lnTo>
                <a:lnTo>
                  <a:pt x="964787" y="1893362"/>
                </a:lnTo>
                <a:lnTo>
                  <a:pt x="980936" y="1945392"/>
                </a:lnTo>
                <a:lnTo>
                  <a:pt x="996558" y="1997355"/>
                </a:lnTo>
                <a:lnTo>
                  <a:pt x="1011657" y="2049248"/>
                </a:lnTo>
                <a:lnTo>
                  <a:pt x="1026237" y="2101067"/>
                </a:lnTo>
                <a:lnTo>
                  <a:pt x="1040300" y="2152809"/>
                </a:lnTo>
                <a:lnTo>
                  <a:pt x="1053852" y="2204473"/>
                </a:lnTo>
                <a:lnTo>
                  <a:pt x="1066896" y="2256054"/>
                </a:lnTo>
                <a:lnTo>
                  <a:pt x="1079436" y="2307550"/>
                </a:lnTo>
                <a:lnTo>
                  <a:pt x="1091475" y="2358958"/>
                </a:lnTo>
                <a:lnTo>
                  <a:pt x="1103018" y="2410275"/>
                </a:lnTo>
                <a:lnTo>
                  <a:pt x="1114068" y="2461498"/>
                </a:lnTo>
                <a:lnTo>
                  <a:pt x="1124629" y="2512625"/>
                </a:lnTo>
                <a:lnTo>
                  <a:pt x="1134705" y="2563651"/>
                </a:lnTo>
                <a:lnTo>
                  <a:pt x="1144300" y="2614575"/>
                </a:lnTo>
                <a:lnTo>
                  <a:pt x="1153418" y="2665393"/>
                </a:lnTo>
                <a:lnTo>
                  <a:pt x="1162062" y="2716103"/>
                </a:lnTo>
                <a:lnTo>
                  <a:pt x="1170236" y="2766701"/>
                </a:lnTo>
                <a:lnTo>
                  <a:pt x="1177945" y="2817185"/>
                </a:lnTo>
                <a:lnTo>
                  <a:pt x="1185192" y="2867551"/>
                </a:lnTo>
                <a:lnTo>
                  <a:pt x="1191980" y="2917797"/>
                </a:lnTo>
                <a:lnTo>
                  <a:pt x="1198314" y="2967920"/>
                </a:lnTo>
                <a:lnTo>
                  <a:pt x="1204197" y="3017916"/>
                </a:lnTo>
                <a:lnTo>
                  <a:pt x="1209634" y="3067784"/>
                </a:lnTo>
                <a:lnTo>
                  <a:pt x="1214628" y="3117520"/>
                </a:lnTo>
                <a:lnTo>
                  <a:pt x="1219183" y="3167120"/>
                </a:lnTo>
                <a:lnTo>
                  <a:pt x="1223302" y="3216583"/>
                </a:lnTo>
                <a:lnTo>
                  <a:pt x="1226990" y="3265905"/>
                </a:lnTo>
                <a:lnTo>
                  <a:pt x="1230251" y="3315083"/>
                </a:lnTo>
                <a:lnTo>
                  <a:pt x="1233088" y="3364115"/>
                </a:lnTo>
                <a:lnTo>
                  <a:pt x="1235505" y="3412997"/>
                </a:lnTo>
                <a:lnTo>
                  <a:pt x="1237506" y="3461726"/>
                </a:lnTo>
                <a:lnTo>
                  <a:pt x="1239095" y="3510300"/>
                </a:lnTo>
                <a:lnTo>
                  <a:pt x="1240275" y="3558716"/>
                </a:lnTo>
                <a:lnTo>
                  <a:pt x="1241051" y="3606970"/>
                </a:lnTo>
                <a:lnTo>
                  <a:pt x="1241426" y="3655060"/>
                </a:lnTo>
                <a:lnTo>
                  <a:pt x="1241404" y="3702983"/>
                </a:lnTo>
                <a:lnTo>
                  <a:pt x="1240989" y="3750736"/>
                </a:lnTo>
                <a:lnTo>
                  <a:pt x="1240185" y="3798316"/>
                </a:lnTo>
                <a:lnTo>
                  <a:pt x="1238995" y="3845719"/>
                </a:lnTo>
                <a:lnTo>
                  <a:pt x="1237424" y="3892944"/>
                </a:lnTo>
                <a:lnTo>
                  <a:pt x="1235475" y="3939987"/>
                </a:lnTo>
                <a:lnTo>
                  <a:pt x="1233152" y="3986846"/>
                </a:lnTo>
                <a:lnTo>
                  <a:pt x="1230459" y="4033516"/>
                </a:lnTo>
                <a:lnTo>
                  <a:pt x="1227400" y="4079996"/>
                </a:lnTo>
                <a:lnTo>
                  <a:pt x="1223979" y="4126283"/>
                </a:lnTo>
                <a:lnTo>
                  <a:pt x="1220198" y="4172373"/>
                </a:lnTo>
                <a:lnTo>
                  <a:pt x="1216063" y="4218264"/>
                </a:lnTo>
                <a:lnTo>
                  <a:pt x="1211578" y="4263952"/>
                </a:lnTo>
                <a:lnTo>
                  <a:pt x="1206745" y="4309435"/>
                </a:lnTo>
                <a:lnTo>
                  <a:pt x="1201568" y="4354710"/>
                </a:lnTo>
                <a:lnTo>
                  <a:pt x="1196053" y="4399773"/>
                </a:lnTo>
                <a:lnTo>
                  <a:pt x="1190201" y="4444623"/>
                </a:lnTo>
                <a:lnTo>
                  <a:pt x="1184018" y="4489256"/>
                </a:lnTo>
                <a:lnTo>
                  <a:pt x="1177507" y="4533668"/>
                </a:lnTo>
                <a:lnTo>
                  <a:pt x="1170672" y="4577858"/>
                </a:lnTo>
                <a:lnTo>
                  <a:pt x="1163517" y="4621822"/>
                </a:lnTo>
                <a:lnTo>
                  <a:pt x="1156045" y="4665558"/>
                </a:lnTo>
                <a:lnTo>
                  <a:pt x="1148260" y="4709062"/>
                </a:lnTo>
                <a:lnTo>
                  <a:pt x="1140167" y="4752331"/>
                </a:lnTo>
                <a:lnTo>
                  <a:pt x="1131769" y="4795362"/>
                </a:lnTo>
                <a:lnTo>
                  <a:pt x="1123069" y="4838154"/>
                </a:lnTo>
                <a:lnTo>
                  <a:pt x="1114073" y="4880702"/>
                </a:lnTo>
                <a:lnTo>
                  <a:pt x="1104783" y="4923003"/>
                </a:lnTo>
                <a:lnTo>
                  <a:pt x="1095203" y="4965056"/>
                </a:lnTo>
                <a:lnTo>
                  <a:pt x="1085337" y="5006856"/>
                </a:lnTo>
                <a:lnTo>
                  <a:pt x="1075190" y="5048401"/>
                </a:lnTo>
                <a:lnTo>
                  <a:pt x="1064764" y="5089688"/>
                </a:lnTo>
                <a:lnTo>
                  <a:pt x="1054064" y="5130715"/>
                </a:lnTo>
                <a:lnTo>
                  <a:pt x="1043094" y="5171477"/>
                </a:lnTo>
                <a:lnTo>
                  <a:pt x="1031857" y="5211973"/>
                </a:lnTo>
                <a:lnTo>
                  <a:pt x="1020357" y="5252199"/>
                </a:lnTo>
                <a:lnTo>
                  <a:pt x="1008598" y="5292152"/>
                </a:lnTo>
                <a:lnTo>
                  <a:pt x="996584" y="5331829"/>
                </a:lnTo>
                <a:lnTo>
                  <a:pt x="984319" y="5371228"/>
                </a:lnTo>
                <a:lnTo>
                  <a:pt x="971806" y="5410346"/>
                </a:lnTo>
                <a:lnTo>
                  <a:pt x="959049" y="5449179"/>
                </a:lnTo>
                <a:lnTo>
                  <a:pt x="946053" y="5487725"/>
                </a:lnTo>
                <a:lnTo>
                  <a:pt x="932821" y="5525981"/>
                </a:lnTo>
                <a:lnTo>
                  <a:pt x="919356" y="5563944"/>
                </a:lnTo>
                <a:lnTo>
                  <a:pt x="905664" y="5601610"/>
                </a:lnTo>
                <a:lnTo>
                  <a:pt x="891746" y="5638977"/>
                </a:lnTo>
                <a:lnTo>
                  <a:pt x="877608" y="5676043"/>
                </a:lnTo>
                <a:lnTo>
                  <a:pt x="863253" y="5712803"/>
                </a:lnTo>
                <a:lnTo>
                  <a:pt x="848686" y="5749256"/>
                </a:lnTo>
                <a:lnTo>
                  <a:pt x="833909" y="5785398"/>
                </a:lnTo>
                <a:lnTo>
                  <a:pt x="818926" y="5821227"/>
                </a:lnTo>
                <a:lnTo>
                  <a:pt x="803742" y="5856738"/>
                </a:lnTo>
                <a:lnTo>
                  <a:pt x="788361" y="5891930"/>
                </a:lnTo>
                <a:lnTo>
                  <a:pt x="772785" y="5926800"/>
                </a:lnTo>
                <a:lnTo>
                  <a:pt x="741068" y="5995560"/>
                </a:lnTo>
                <a:lnTo>
                  <a:pt x="708622" y="6062996"/>
                </a:lnTo>
                <a:lnTo>
                  <a:pt x="675477" y="6129082"/>
                </a:lnTo>
                <a:lnTo>
                  <a:pt x="641663" y="6193797"/>
                </a:lnTo>
                <a:lnTo>
                  <a:pt x="607212" y="6257116"/>
                </a:lnTo>
                <a:lnTo>
                  <a:pt x="572155" y="6319017"/>
                </a:lnTo>
                <a:lnTo>
                  <a:pt x="536521" y="6379475"/>
                </a:lnTo>
                <a:lnTo>
                  <a:pt x="500341" y="6438468"/>
                </a:lnTo>
                <a:lnTo>
                  <a:pt x="463647" y="6495971"/>
                </a:lnTo>
                <a:lnTo>
                  <a:pt x="426469" y="6551962"/>
                </a:lnTo>
                <a:lnTo>
                  <a:pt x="388836" y="6606417"/>
                </a:lnTo>
                <a:lnTo>
                  <a:pt x="350781" y="6659313"/>
                </a:lnTo>
                <a:lnTo>
                  <a:pt x="312334" y="6710625"/>
                </a:lnTo>
                <a:lnTo>
                  <a:pt x="273525" y="6760331"/>
                </a:lnTo>
                <a:lnTo>
                  <a:pt x="234385" y="6808408"/>
                </a:lnTo>
                <a:lnTo>
                  <a:pt x="194945" y="6854831"/>
                </a:lnTo>
                <a:lnTo>
                  <a:pt x="1828800" y="6857999"/>
                </a:lnTo>
                <a:lnTo>
                  <a:pt x="1828800" y="14224"/>
                </a:lnTo>
                <a:lnTo>
                  <a:pt x="0" y="0"/>
                </a:lnTo>
                <a:close/>
              </a:path>
            </a:pathLst>
          </a:custGeom>
          <a:solidFill>
            <a:srgbClr val="585858">
              <a:alpha val="39999"/>
            </a:srgbClr>
          </a:solidFill>
        </p:spPr>
        <p:txBody>
          <a:bodyPr wrap="square" lIns="0" tIns="0" rIns="0" bIns="0" rtlCol="0"/>
          <a:lstStyle/>
          <a:p>
            <a:endParaRPr/>
          </a:p>
        </p:txBody>
      </p:sp>
      <p:sp>
        <p:nvSpPr>
          <p:cNvPr id="3" name="object 3"/>
          <p:cNvSpPr/>
          <p:nvPr/>
        </p:nvSpPr>
        <p:spPr>
          <a:xfrm>
            <a:off x="2455164" y="208788"/>
            <a:ext cx="4261103" cy="559307"/>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383540" y="1236929"/>
            <a:ext cx="8681085" cy="5291192"/>
          </a:xfrm>
          <a:prstGeom prst="rect">
            <a:avLst/>
          </a:prstGeom>
        </p:spPr>
        <p:txBody>
          <a:bodyPr vert="horz" wrap="square" lIns="0" tIns="12700" rIns="0" bIns="0" rtlCol="0">
            <a:spAutoFit/>
          </a:bodyPr>
          <a:lstStyle/>
          <a:p>
            <a:pPr marL="12700" marR="5715">
              <a:lnSpc>
                <a:spcPct val="100000"/>
              </a:lnSpc>
              <a:spcBef>
                <a:spcPts val="100"/>
              </a:spcBef>
              <a:buFont typeface="Wingdings"/>
              <a:buChar char=""/>
              <a:tabLst>
                <a:tab pos="485775" algn="l"/>
                <a:tab pos="1879600" algn="l"/>
              </a:tabLst>
            </a:pPr>
            <a:r>
              <a:rPr sz="3600" dirty="0">
                <a:latin typeface="Times New Roman"/>
                <a:cs typeface="Times New Roman"/>
              </a:rPr>
              <a:t>Sewage </a:t>
            </a:r>
            <a:r>
              <a:rPr sz="3600" spc="-5" dirty="0">
                <a:latin typeface="Times New Roman"/>
                <a:cs typeface="Times New Roman"/>
              </a:rPr>
              <a:t>is commonly </a:t>
            </a:r>
            <a:r>
              <a:rPr sz="3600" spc="-10" dirty="0">
                <a:latin typeface="Times New Roman"/>
                <a:cs typeface="Times New Roman"/>
              </a:rPr>
              <a:t>discharged </a:t>
            </a:r>
            <a:r>
              <a:rPr sz="3600" spc="-5" dirty="0">
                <a:latin typeface="Times New Roman"/>
                <a:cs typeface="Times New Roman"/>
              </a:rPr>
              <a:t>into </a:t>
            </a:r>
            <a:r>
              <a:rPr sz="3600" dirty="0">
                <a:latin typeface="Times New Roman"/>
                <a:cs typeface="Times New Roman"/>
              </a:rPr>
              <a:t>lakes,  </a:t>
            </a:r>
            <a:r>
              <a:rPr sz="3600" spc="-5" dirty="0">
                <a:latin typeface="Times New Roman"/>
                <a:cs typeface="Times New Roman"/>
              </a:rPr>
              <a:t>canals</a:t>
            </a:r>
            <a:r>
              <a:rPr sz="3600" spc="10" dirty="0">
                <a:latin typeface="Times New Roman"/>
                <a:cs typeface="Times New Roman"/>
              </a:rPr>
              <a:t> </a:t>
            </a:r>
            <a:r>
              <a:rPr sz="3600" dirty="0">
                <a:latin typeface="Times New Roman"/>
                <a:cs typeface="Times New Roman"/>
              </a:rPr>
              <a:t>or	</a:t>
            </a:r>
            <a:r>
              <a:rPr sz="3600" spc="-5" dirty="0">
                <a:latin typeface="Times New Roman"/>
                <a:cs typeface="Times New Roman"/>
              </a:rPr>
              <a:t>streams.</a:t>
            </a:r>
            <a:endParaRPr sz="3600">
              <a:latin typeface="Times New Roman"/>
              <a:cs typeface="Times New Roman"/>
            </a:endParaRPr>
          </a:p>
          <a:p>
            <a:pPr marL="12700" marR="5080">
              <a:lnSpc>
                <a:spcPct val="100000"/>
              </a:lnSpc>
              <a:spcBef>
                <a:spcPts val="2165"/>
              </a:spcBef>
              <a:buFont typeface="Wingdings"/>
              <a:buChar char=""/>
              <a:tabLst>
                <a:tab pos="485775" algn="l"/>
                <a:tab pos="2629535" algn="l"/>
                <a:tab pos="4240530" algn="l"/>
                <a:tab pos="6155055" algn="l"/>
                <a:tab pos="7031355" algn="l"/>
                <a:tab pos="7499984" algn="l"/>
              </a:tabLst>
            </a:pPr>
            <a:r>
              <a:rPr sz="3600" dirty="0">
                <a:latin typeface="Times New Roman"/>
                <a:cs typeface="Times New Roman"/>
              </a:rPr>
              <a:t>Municipal	</a:t>
            </a:r>
            <a:r>
              <a:rPr sz="3600" spc="-5" dirty="0">
                <a:latin typeface="Times New Roman"/>
                <a:cs typeface="Times New Roman"/>
              </a:rPr>
              <a:t>sewage	norma</a:t>
            </a:r>
            <a:r>
              <a:rPr sz="3600" spc="-15" dirty="0">
                <a:latin typeface="Times New Roman"/>
                <a:cs typeface="Times New Roman"/>
              </a:rPr>
              <a:t>l</a:t>
            </a:r>
            <a:r>
              <a:rPr sz="3600" dirty="0">
                <a:latin typeface="Times New Roman"/>
                <a:cs typeface="Times New Roman"/>
              </a:rPr>
              <a:t>ly	</a:t>
            </a:r>
            <a:r>
              <a:rPr sz="3600" spc="0" dirty="0">
                <a:latin typeface="Times New Roman"/>
                <a:cs typeface="Times New Roman"/>
              </a:rPr>
              <a:t>h</a:t>
            </a:r>
            <a:r>
              <a:rPr sz="3600" spc="-5" dirty="0">
                <a:latin typeface="Times New Roman"/>
                <a:cs typeface="Times New Roman"/>
              </a:rPr>
              <a:t>as</a:t>
            </a:r>
            <a:r>
              <a:rPr sz="3600" dirty="0">
                <a:latin typeface="Times New Roman"/>
                <a:cs typeface="Times New Roman"/>
              </a:rPr>
              <a:t>	a	</a:t>
            </a:r>
            <a:r>
              <a:rPr sz="3600">
                <a:latin typeface="Times New Roman"/>
                <a:cs typeface="Times New Roman"/>
              </a:rPr>
              <a:t>higher  </a:t>
            </a:r>
            <a:r>
              <a:rPr sz="3600" spc="-5" smtClean="0">
                <a:latin typeface="Times New Roman"/>
                <a:cs typeface="Times New Roman"/>
              </a:rPr>
              <a:t>temperature</a:t>
            </a:r>
            <a:r>
              <a:rPr sz="3600" spc="-35" smtClean="0">
                <a:latin typeface="Times New Roman"/>
                <a:cs typeface="Times New Roman"/>
              </a:rPr>
              <a:t>.</a:t>
            </a:r>
            <a:endParaRPr sz="3600">
              <a:latin typeface="Times New Roman"/>
              <a:cs typeface="Times New Roman"/>
            </a:endParaRPr>
          </a:p>
          <a:p>
            <a:pPr marL="12700" marR="5715">
              <a:lnSpc>
                <a:spcPct val="100000"/>
              </a:lnSpc>
              <a:spcBef>
                <a:spcPts val="2160"/>
              </a:spcBef>
              <a:buFont typeface="Wingdings"/>
              <a:buChar char=""/>
              <a:tabLst>
                <a:tab pos="485775" algn="l"/>
                <a:tab pos="2305050" algn="l"/>
                <a:tab pos="2955925" algn="l"/>
                <a:tab pos="5435600" algn="l"/>
                <a:tab pos="6112510" algn="l"/>
                <a:tab pos="6965950" algn="l"/>
              </a:tabLst>
            </a:pPr>
            <a:r>
              <a:rPr sz="3600" dirty="0">
                <a:latin typeface="Times New Roman"/>
                <a:cs typeface="Times New Roman"/>
              </a:rPr>
              <a:t>Increa</a:t>
            </a:r>
            <a:r>
              <a:rPr sz="3600" spc="0" dirty="0">
                <a:latin typeface="Times New Roman"/>
                <a:cs typeface="Times New Roman"/>
              </a:rPr>
              <a:t>s</a:t>
            </a:r>
            <a:r>
              <a:rPr sz="3600" dirty="0">
                <a:latin typeface="Times New Roman"/>
                <a:cs typeface="Times New Roman"/>
              </a:rPr>
              <a:t>e	</a:t>
            </a:r>
            <a:r>
              <a:rPr sz="3600" spc="-5" dirty="0">
                <a:latin typeface="Times New Roman"/>
                <a:cs typeface="Times New Roman"/>
              </a:rPr>
              <a:t>i</a:t>
            </a:r>
            <a:r>
              <a:rPr sz="3600" dirty="0">
                <a:latin typeface="Times New Roman"/>
                <a:cs typeface="Times New Roman"/>
              </a:rPr>
              <a:t>n	temperature	of	the	receiving  water </a:t>
            </a:r>
            <a:r>
              <a:rPr sz="3600" spc="-5" dirty="0">
                <a:latin typeface="Times New Roman"/>
                <a:cs typeface="Times New Roman"/>
              </a:rPr>
              <a:t>decreases </a:t>
            </a:r>
            <a:r>
              <a:rPr sz="3600" dirty="0">
                <a:latin typeface="Times New Roman"/>
                <a:cs typeface="Times New Roman"/>
              </a:rPr>
              <a:t>the dissolved oxygen </a:t>
            </a:r>
            <a:r>
              <a:rPr sz="3600" spc="-5" dirty="0">
                <a:latin typeface="Times New Roman"/>
                <a:cs typeface="Times New Roman"/>
              </a:rPr>
              <a:t>of</a:t>
            </a:r>
            <a:r>
              <a:rPr sz="3600" spc="-30" dirty="0">
                <a:latin typeface="Times New Roman"/>
                <a:cs typeface="Times New Roman"/>
              </a:rPr>
              <a:t> </a:t>
            </a:r>
            <a:r>
              <a:rPr sz="3600" spc="-35" dirty="0">
                <a:latin typeface="Times New Roman"/>
                <a:cs typeface="Times New Roman"/>
              </a:rPr>
              <a:t>water.</a:t>
            </a:r>
            <a:endParaRPr sz="3600">
              <a:latin typeface="Times New Roman"/>
              <a:cs typeface="Times New Roman"/>
            </a:endParaRPr>
          </a:p>
          <a:p>
            <a:pPr marL="12700" marR="6350">
              <a:lnSpc>
                <a:spcPct val="100000"/>
              </a:lnSpc>
              <a:spcBef>
                <a:spcPts val="2165"/>
              </a:spcBef>
              <a:buFont typeface="Wingdings"/>
              <a:buChar char=""/>
              <a:tabLst>
                <a:tab pos="478155" algn="l"/>
                <a:tab pos="1367155" algn="l"/>
                <a:tab pos="1841500" algn="l"/>
                <a:tab pos="2283460" algn="l"/>
                <a:tab pos="4037965" algn="l"/>
                <a:tab pos="5208270" algn="l"/>
                <a:tab pos="7115175" algn="l"/>
                <a:tab pos="7650480" algn="l"/>
              </a:tabLst>
            </a:pPr>
            <a:r>
              <a:rPr sz="3600" dirty="0">
                <a:latin typeface="Times New Roman"/>
                <a:cs typeface="Times New Roman"/>
              </a:rPr>
              <a:t>The	foul	smelling	</a:t>
            </a:r>
            <a:r>
              <a:rPr sz="3600" spc="-5" dirty="0">
                <a:latin typeface="Times New Roman"/>
                <a:cs typeface="Times New Roman"/>
              </a:rPr>
              <a:t>gases	increased	i</a:t>
            </a:r>
            <a:r>
              <a:rPr sz="3600" dirty="0">
                <a:latin typeface="Times New Roman"/>
                <a:cs typeface="Times New Roman"/>
              </a:rPr>
              <a:t>n	water  </a:t>
            </a:r>
            <a:r>
              <a:rPr sz="3600" spc="-5" dirty="0">
                <a:latin typeface="Times New Roman"/>
                <a:cs typeface="Times New Roman"/>
              </a:rPr>
              <a:t>resulting	in death of marine</a:t>
            </a:r>
            <a:r>
              <a:rPr sz="3600" spc="25" dirty="0">
                <a:latin typeface="Times New Roman"/>
                <a:cs typeface="Times New Roman"/>
              </a:rPr>
              <a:t> </a:t>
            </a:r>
            <a:r>
              <a:rPr sz="3600" spc="-10" dirty="0">
                <a:latin typeface="Times New Roman"/>
                <a:cs typeface="Times New Roman"/>
              </a:rPr>
              <a:t>organisms.</a:t>
            </a:r>
            <a:endParaRPr sz="3600">
              <a:latin typeface="Times New Roman"/>
              <a:cs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315200" y="0"/>
            <a:ext cx="1828800" cy="6858000"/>
          </a:xfrm>
          <a:custGeom>
            <a:avLst/>
            <a:gdLst/>
            <a:ahLst/>
            <a:cxnLst/>
            <a:rect l="l" t="t" r="r" b="b"/>
            <a:pathLst>
              <a:path w="1828800" h="6858000">
                <a:moveTo>
                  <a:pt x="0" y="0"/>
                </a:moveTo>
                <a:lnTo>
                  <a:pt x="37678" y="52510"/>
                </a:lnTo>
                <a:lnTo>
                  <a:pt x="74692" y="105059"/>
                </a:lnTo>
                <a:lnTo>
                  <a:pt x="111045" y="157642"/>
                </a:lnTo>
                <a:lnTo>
                  <a:pt x="146740" y="210258"/>
                </a:lnTo>
                <a:lnTo>
                  <a:pt x="181781" y="262903"/>
                </a:lnTo>
                <a:lnTo>
                  <a:pt x="216173" y="315574"/>
                </a:lnTo>
                <a:lnTo>
                  <a:pt x="249918" y="368268"/>
                </a:lnTo>
                <a:lnTo>
                  <a:pt x="283022" y="420982"/>
                </a:lnTo>
                <a:lnTo>
                  <a:pt x="315488" y="473715"/>
                </a:lnTo>
                <a:lnTo>
                  <a:pt x="347319" y="526461"/>
                </a:lnTo>
                <a:lnTo>
                  <a:pt x="378519" y="579219"/>
                </a:lnTo>
                <a:lnTo>
                  <a:pt x="409092" y="631986"/>
                </a:lnTo>
                <a:lnTo>
                  <a:pt x="439043" y="684758"/>
                </a:lnTo>
                <a:lnTo>
                  <a:pt x="468375" y="737534"/>
                </a:lnTo>
                <a:lnTo>
                  <a:pt x="497091" y="790309"/>
                </a:lnTo>
                <a:lnTo>
                  <a:pt x="525196" y="843081"/>
                </a:lnTo>
                <a:lnTo>
                  <a:pt x="552693" y="895847"/>
                </a:lnTo>
                <a:lnTo>
                  <a:pt x="579586" y="948604"/>
                </a:lnTo>
                <a:lnTo>
                  <a:pt x="605880" y="1001349"/>
                </a:lnTo>
                <a:lnTo>
                  <a:pt x="631577" y="1054080"/>
                </a:lnTo>
                <a:lnTo>
                  <a:pt x="656682" y="1106792"/>
                </a:lnTo>
                <a:lnTo>
                  <a:pt x="681198" y="1159484"/>
                </a:lnTo>
                <a:lnTo>
                  <a:pt x="705130" y="1212153"/>
                </a:lnTo>
                <a:lnTo>
                  <a:pt x="728481" y="1264795"/>
                </a:lnTo>
                <a:lnTo>
                  <a:pt x="751256" y="1317407"/>
                </a:lnTo>
                <a:lnTo>
                  <a:pt x="773457" y="1369987"/>
                </a:lnTo>
                <a:lnTo>
                  <a:pt x="795088" y="1422532"/>
                </a:lnTo>
                <a:lnTo>
                  <a:pt x="816155" y="1475038"/>
                </a:lnTo>
                <a:lnTo>
                  <a:pt x="836659" y="1527504"/>
                </a:lnTo>
                <a:lnTo>
                  <a:pt x="856606" y="1579925"/>
                </a:lnTo>
                <a:lnTo>
                  <a:pt x="875999" y="1632299"/>
                </a:lnTo>
                <a:lnTo>
                  <a:pt x="894841" y="1684623"/>
                </a:lnTo>
                <a:lnTo>
                  <a:pt x="913138" y="1736895"/>
                </a:lnTo>
                <a:lnTo>
                  <a:pt x="930891" y="1789110"/>
                </a:lnTo>
                <a:lnTo>
                  <a:pt x="948107" y="1841267"/>
                </a:lnTo>
                <a:lnTo>
                  <a:pt x="964787" y="1893362"/>
                </a:lnTo>
                <a:lnTo>
                  <a:pt x="980936" y="1945392"/>
                </a:lnTo>
                <a:lnTo>
                  <a:pt x="996558" y="1997355"/>
                </a:lnTo>
                <a:lnTo>
                  <a:pt x="1011657" y="2049248"/>
                </a:lnTo>
                <a:lnTo>
                  <a:pt x="1026237" y="2101067"/>
                </a:lnTo>
                <a:lnTo>
                  <a:pt x="1040300" y="2152809"/>
                </a:lnTo>
                <a:lnTo>
                  <a:pt x="1053852" y="2204473"/>
                </a:lnTo>
                <a:lnTo>
                  <a:pt x="1066896" y="2256054"/>
                </a:lnTo>
                <a:lnTo>
                  <a:pt x="1079436" y="2307550"/>
                </a:lnTo>
                <a:lnTo>
                  <a:pt x="1091475" y="2358958"/>
                </a:lnTo>
                <a:lnTo>
                  <a:pt x="1103018" y="2410275"/>
                </a:lnTo>
                <a:lnTo>
                  <a:pt x="1114068" y="2461498"/>
                </a:lnTo>
                <a:lnTo>
                  <a:pt x="1124629" y="2512625"/>
                </a:lnTo>
                <a:lnTo>
                  <a:pt x="1134705" y="2563651"/>
                </a:lnTo>
                <a:lnTo>
                  <a:pt x="1144300" y="2614575"/>
                </a:lnTo>
                <a:lnTo>
                  <a:pt x="1153418" y="2665393"/>
                </a:lnTo>
                <a:lnTo>
                  <a:pt x="1162062" y="2716103"/>
                </a:lnTo>
                <a:lnTo>
                  <a:pt x="1170236" y="2766701"/>
                </a:lnTo>
                <a:lnTo>
                  <a:pt x="1177945" y="2817185"/>
                </a:lnTo>
                <a:lnTo>
                  <a:pt x="1185192" y="2867551"/>
                </a:lnTo>
                <a:lnTo>
                  <a:pt x="1191980" y="2917797"/>
                </a:lnTo>
                <a:lnTo>
                  <a:pt x="1198314" y="2967920"/>
                </a:lnTo>
                <a:lnTo>
                  <a:pt x="1204197" y="3017916"/>
                </a:lnTo>
                <a:lnTo>
                  <a:pt x="1209634" y="3067784"/>
                </a:lnTo>
                <a:lnTo>
                  <a:pt x="1214628" y="3117520"/>
                </a:lnTo>
                <a:lnTo>
                  <a:pt x="1219183" y="3167120"/>
                </a:lnTo>
                <a:lnTo>
                  <a:pt x="1223302" y="3216583"/>
                </a:lnTo>
                <a:lnTo>
                  <a:pt x="1226990" y="3265905"/>
                </a:lnTo>
                <a:lnTo>
                  <a:pt x="1230251" y="3315083"/>
                </a:lnTo>
                <a:lnTo>
                  <a:pt x="1233088" y="3364115"/>
                </a:lnTo>
                <a:lnTo>
                  <a:pt x="1235505" y="3412997"/>
                </a:lnTo>
                <a:lnTo>
                  <a:pt x="1237506" y="3461726"/>
                </a:lnTo>
                <a:lnTo>
                  <a:pt x="1239095" y="3510300"/>
                </a:lnTo>
                <a:lnTo>
                  <a:pt x="1240275" y="3558716"/>
                </a:lnTo>
                <a:lnTo>
                  <a:pt x="1241051" y="3606970"/>
                </a:lnTo>
                <a:lnTo>
                  <a:pt x="1241426" y="3655060"/>
                </a:lnTo>
                <a:lnTo>
                  <a:pt x="1241404" y="3702983"/>
                </a:lnTo>
                <a:lnTo>
                  <a:pt x="1240989" y="3750736"/>
                </a:lnTo>
                <a:lnTo>
                  <a:pt x="1240185" y="3798316"/>
                </a:lnTo>
                <a:lnTo>
                  <a:pt x="1238995" y="3845719"/>
                </a:lnTo>
                <a:lnTo>
                  <a:pt x="1237424" y="3892944"/>
                </a:lnTo>
                <a:lnTo>
                  <a:pt x="1235475" y="3939987"/>
                </a:lnTo>
                <a:lnTo>
                  <a:pt x="1233152" y="3986846"/>
                </a:lnTo>
                <a:lnTo>
                  <a:pt x="1230459" y="4033516"/>
                </a:lnTo>
                <a:lnTo>
                  <a:pt x="1227400" y="4079996"/>
                </a:lnTo>
                <a:lnTo>
                  <a:pt x="1223979" y="4126283"/>
                </a:lnTo>
                <a:lnTo>
                  <a:pt x="1220198" y="4172373"/>
                </a:lnTo>
                <a:lnTo>
                  <a:pt x="1216063" y="4218264"/>
                </a:lnTo>
                <a:lnTo>
                  <a:pt x="1211578" y="4263952"/>
                </a:lnTo>
                <a:lnTo>
                  <a:pt x="1206745" y="4309435"/>
                </a:lnTo>
                <a:lnTo>
                  <a:pt x="1201568" y="4354710"/>
                </a:lnTo>
                <a:lnTo>
                  <a:pt x="1196053" y="4399773"/>
                </a:lnTo>
                <a:lnTo>
                  <a:pt x="1190201" y="4444623"/>
                </a:lnTo>
                <a:lnTo>
                  <a:pt x="1184018" y="4489256"/>
                </a:lnTo>
                <a:lnTo>
                  <a:pt x="1177507" y="4533668"/>
                </a:lnTo>
                <a:lnTo>
                  <a:pt x="1170672" y="4577858"/>
                </a:lnTo>
                <a:lnTo>
                  <a:pt x="1163517" y="4621822"/>
                </a:lnTo>
                <a:lnTo>
                  <a:pt x="1156045" y="4665558"/>
                </a:lnTo>
                <a:lnTo>
                  <a:pt x="1148260" y="4709062"/>
                </a:lnTo>
                <a:lnTo>
                  <a:pt x="1140167" y="4752331"/>
                </a:lnTo>
                <a:lnTo>
                  <a:pt x="1131769" y="4795362"/>
                </a:lnTo>
                <a:lnTo>
                  <a:pt x="1123069" y="4838154"/>
                </a:lnTo>
                <a:lnTo>
                  <a:pt x="1114073" y="4880702"/>
                </a:lnTo>
                <a:lnTo>
                  <a:pt x="1104783" y="4923003"/>
                </a:lnTo>
                <a:lnTo>
                  <a:pt x="1095203" y="4965056"/>
                </a:lnTo>
                <a:lnTo>
                  <a:pt x="1085337" y="5006856"/>
                </a:lnTo>
                <a:lnTo>
                  <a:pt x="1075190" y="5048401"/>
                </a:lnTo>
                <a:lnTo>
                  <a:pt x="1064764" y="5089688"/>
                </a:lnTo>
                <a:lnTo>
                  <a:pt x="1054064" y="5130715"/>
                </a:lnTo>
                <a:lnTo>
                  <a:pt x="1043094" y="5171477"/>
                </a:lnTo>
                <a:lnTo>
                  <a:pt x="1031857" y="5211973"/>
                </a:lnTo>
                <a:lnTo>
                  <a:pt x="1020357" y="5252199"/>
                </a:lnTo>
                <a:lnTo>
                  <a:pt x="1008598" y="5292152"/>
                </a:lnTo>
                <a:lnTo>
                  <a:pt x="996584" y="5331829"/>
                </a:lnTo>
                <a:lnTo>
                  <a:pt x="984319" y="5371228"/>
                </a:lnTo>
                <a:lnTo>
                  <a:pt x="971806" y="5410346"/>
                </a:lnTo>
                <a:lnTo>
                  <a:pt x="959049" y="5449179"/>
                </a:lnTo>
                <a:lnTo>
                  <a:pt x="946053" y="5487725"/>
                </a:lnTo>
                <a:lnTo>
                  <a:pt x="932821" y="5525981"/>
                </a:lnTo>
                <a:lnTo>
                  <a:pt x="919356" y="5563944"/>
                </a:lnTo>
                <a:lnTo>
                  <a:pt x="905664" y="5601610"/>
                </a:lnTo>
                <a:lnTo>
                  <a:pt x="891746" y="5638977"/>
                </a:lnTo>
                <a:lnTo>
                  <a:pt x="877608" y="5676043"/>
                </a:lnTo>
                <a:lnTo>
                  <a:pt x="863253" y="5712803"/>
                </a:lnTo>
                <a:lnTo>
                  <a:pt x="848686" y="5749256"/>
                </a:lnTo>
                <a:lnTo>
                  <a:pt x="833909" y="5785398"/>
                </a:lnTo>
                <a:lnTo>
                  <a:pt x="818926" y="5821227"/>
                </a:lnTo>
                <a:lnTo>
                  <a:pt x="803742" y="5856738"/>
                </a:lnTo>
                <a:lnTo>
                  <a:pt x="788361" y="5891930"/>
                </a:lnTo>
                <a:lnTo>
                  <a:pt x="772785" y="5926800"/>
                </a:lnTo>
                <a:lnTo>
                  <a:pt x="741068" y="5995560"/>
                </a:lnTo>
                <a:lnTo>
                  <a:pt x="708622" y="6062996"/>
                </a:lnTo>
                <a:lnTo>
                  <a:pt x="675477" y="6129082"/>
                </a:lnTo>
                <a:lnTo>
                  <a:pt x="641663" y="6193797"/>
                </a:lnTo>
                <a:lnTo>
                  <a:pt x="607212" y="6257116"/>
                </a:lnTo>
                <a:lnTo>
                  <a:pt x="572155" y="6319017"/>
                </a:lnTo>
                <a:lnTo>
                  <a:pt x="536521" y="6379475"/>
                </a:lnTo>
                <a:lnTo>
                  <a:pt x="500341" y="6438468"/>
                </a:lnTo>
                <a:lnTo>
                  <a:pt x="463647" y="6495971"/>
                </a:lnTo>
                <a:lnTo>
                  <a:pt x="426469" y="6551962"/>
                </a:lnTo>
                <a:lnTo>
                  <a:pt x="388836" y="6606417"/>
                </a:lnTo>
                <a:lnTo>
                  <a:pt x="350781" y="6659313"/>
                </a:lnTo>
                <a:lnTo>
                  <a:pt x="312334" y="6710625"/>
                </a:lnTo>
                <a:lnTo>
                  <a:pt x="273525" y="6760331"/>
                </a:lnTo>
                <a:lnTo>
                  <a:pt x="234385" y="6808408"/>
                </a:lnTo>
                <a:lnTo>
                  <a:pt x="194945" y="6854831"/>
                </a:lnTo>
                <a:lnTo>
                  <a:pt x="1828800" y="6857999"/>
                </a:lnTo>
                <a:lnTo>
                  <a:pt x="1828800" y="14224"/>
                </a:lnTo>
                <a:lnTo>
                  <a:pt x="0" y="0"/>
                </a:lnTo>
                <a:close/>
              </a:path>
            </a:pathLst>
          </a:custGeom>
          <a:solidFill>
            <a:srgbClr val="585858">
              <a:alpha val="39999"/>
            </a:srgbClr>
          </a:solidFill>
        </p:spPr>
        <p:txBody>
          <a:bodyPr wrap="square" lIns="0" tIns="0" rIns="0" bIns="0" rtlCol="0"/>
          <a:lstStyle/>
          <a:p>
            <a:endParaRPr/>
          </a:p>
        </p:txBody>
      </p:sp>
      <p:sp>
        <p:nvSpPr>
          <p:cNvPr id="3" name="object 3"/>
          <p:cNvSpPr txBox="1"/>
          <p:nvPr/>
        </p:nvSpPr>
        <p:spPr>
          <a:xfrm>
            <a:off x="383540" y="1339037"/>
            <a:ext cx="8301990" cy="4466864"/>
          </a:xfrm>
          <a:prstGeom prst="rect">
            <a:avLst/>
          </a:prstGeom>
        </p:spPr>
        <p:txBody>
          <a:bodyPr vert="horz" wrap="square" lIns="0" tIns="9525" rIns="0" bIns="0" rtlCol="0">
            <a:spAutoFit/>
          </a:bodyPr>
          <a:lstStyle/>
          <a:p>
            <a:pPr marL="12700" marR="5080" algn="just">
              <a:lnSpc>
                <a:spcPct val="100600"/>
              </a:lnSpc>
              <a:spcBef>
                <a:spcPts val="75"/>
              </a:spcBef>
              <a:buSzPct val="122222"/>
              <a:buFont typeface="Wingdings"/>
              <a:buChar char=""/>
              <a:tabLst>
                <a:tab pos="608965" algn="l"/>
              </a:tabLst>
            </a:pPr>
            <a:r>
              <a:rPr sz="3600" spc="-5" dirty="0">
                <a:latin typeface="Times New Roman"/>
                <a:cs typeface="Times New Roman"/>
              </a:rPr>
              <a:t>Streams </a:t>
            </a:r>
            <a:r>
              <a:rPr sz="3600" dirty="0">
                <a:latin typeface="Times New Roman"/>
                <a:cs typeface="Times New Roman"/>
              </a:rPr>
              <a:t>and </a:t>
            </a:r>
            <a:r>
              <a:rPr sz="3600" spc="-5" dirty="0">
                <a:latin typeface="Times New Roman"/>
                <a:cs typeface="Times New Roman"/>
              </a:rPr>
              <a:t>small </a:t>
            </a:r>
            <a:r>
              <a:rPr sz="3600" dirty="0">
                <a:latin typeface="Times New Roman"/>
                <a:cs typeface="Times New Roman"/>
              </a:rPr>
              <a:t>lakes are </a:t>
            </a:r>
            <a:r>
              <a:rPr sz="3600" spc="-5" dirty="0">
                <a:latin typeface="Times New Roman"/>
                <a:cs typeface="Times New Roman"/>
              </a:rPr>
              <a:t>naturally  </a:t>
            </a:r>
            <a:r>
              <a:rPr sz="3600" dirty="0">
                <a:latin typeface="Times New Roman"/>
                <a:cs typeface="Times New Roman"/>
              </a:rPr>
              <a:t>kept cool by trees and other tall </a:t>
            </a:r>
            <a:r>
              <a:rPr sz="3600" spc="-5" dirty="0">
                <a:latin typeface="Times New Roman"/>
                <a:cs typeface="Times New Roman"/>
              </a:rPr>
              <a:t>plants </a:t>
            </a:r>
            <a:r>
              <a:rPr sz="3600" dirty="0">
                <a:latin typeface="Times New Roman"/>
                <a:cs typeface="Times New Roman"/>
              </a:rPr>
              <a:t>that  block </a:t>
            </a:r>
            <a:r>
              <a:rPr sz="3600" spc="-5" dirty="0">
                <a:latin typeface="Times New Roman"/>
                <a:cs typeface="Times New Roman"/>
              </a:rPr>
              <a:t>sunlight</a:t>
            </a:r>
            <a:r>
              <a:rPr sz="3600" spc="-5">
                <a:latin typeface="Times New Roman"/>
                <a:cs typeface="Times New Roman"/>
              </a:rPr>
              <a:t>. </a:t>
            </a:r>
            <a:endParaRPr lang="en-US" sz="3600" spc="-5" dirty="0" smtClean="0">
              <a:latin typeface="Times New Roman"/>
              <a:cs typeface="Times New Roman"/>
            </a:endParaRPr>
          </a:p>
          <a:p>
            <a:pPr marL="12700" marR="5080" algn="just">
              <a:lnSpc>
                <a:spcPct val="100600"/>
              </a:lnSpc>
              <a:spcBef>
                <a:spcPts val="75"/>
              </a:spcBef>
              <a:buSzPct val="122222"/>
              <a:buFont typeface="Wingdings"/>
              <a:buChar char=""/>
              <a:tabLst>
                <a:tab pos="608965" algn="l"/>
              </a:tabLst>
            </a:pPr>
            <a:r>
              <a:rPr sz="3600" smtClean="0">
                <a:latin typeface="Times New Roman"/>
                <a:cs typeface="Times New Roman"/>
              </a:rPr>
              <a:t>People </a:t>
            </a:r>
            <a:r>
              <a:rPr sz="3600" dirty="0">
                <a:latin typeface="Times New Roman"/>
                <a:cs typeface="Times New Roman"/>
              </a:rPr>
              <a:t>often remove </a:t>
            </a:r>
            <a:r>
              <a:rPr sz="3600" spc="-5" dirty="0">
                <a:latin typeface="Times New Roman"/>
                <a:cs typeface="Times New Roman"/>
              </a:rPr>
              <a:t>this  </a:t>
            </a:r>
            <a:r>
              <a:rPr sz="3600" dirty="0">
                <a:latin typeface="Times New Roman"/>
                <a:cs typeface="Times New Roman"/>
              </a:rPr>
              <a:t>shading vegetation </a:t>
            </a:r>
            <a:r>
              <a:rPr sz="3600" spc="-5" dirty="0">
                <a:latin typeface="Times New Roman"/>
                <a:cs typeface="Times New Roman"/>
              </a:rPr>
              <a:t>in </a:t>
            </a:r>
            <a:r>
              <a:rPr sz="3600" dirty="0">
                <a:latin typeface="Times New Roman"/>
                <a:cs typeface="Times New Roman"/>
              </a:rPr>
              <a:t>order </a:t>
            </a:r>
            <a:r>
              <a:rPr sz="3600" spc="-5" dirty="0">
                <a:latin typeface="Times New Roman"/>
                <a:cs typeface="Times New Roman"/>
              </a:rPr>
              <a:t>to </a:t>
            </a:r>
            <a:r>
              <a:rPr sz="3600" dirty="0">
                <a:latin typeface="Times New Roman"/>
                <a:cs typeface="Times New Roman"/>
              </a:rPr>
              <a:t>harvest the  </a:t>
            </a:r>
            <a:r>
              <a:rPr sz="3600" spc="-5" dirty="0">
                <a:latin typeface="Times New Roman"/>
                <a:cs typeface="Times New Roman"/>
              </a:rPr>
              <a:t>wood in the </a:t>
            </a:r>
            <a:r>
              <a:rPr sz="3600" dirty="0">
                <a:latin typeface="Times New Roman"/>
                <a:cs typeface="Times New Roman"/>
              </a:rPr>
              <a:t>trees, </a:t>
            </a:r>
            <a:r>
              <a:rPr sz="3600" spc="-5" dirty="0">
                <a:latin typeface="Times New Roman"/>
                <a:cs typeface="Times New Roman"/>
              </a:rPr>
              <a:t>to </a:t>
            </a:r>
            <a:r>
              <a:rPr sz="3600" dirty="0">
                <a:latin typeface="Times New Roman"/>
                <a:cs typeface="Times New Roman"/>
              </a:rPr>
              <a:t>make room for </a:t>
            </a:r>
            <a:r>
              <a:rPr sz="3600" spc="-5" dirty="0">
                <a:latin typeface="Times New Roman"/>
                <a:cs typeface="Times New Roman"/>
              </a:rPr>
              <a:t>crops, </a:t>
            </a:r>
            <a:r>
              <a:rPr sz="3600" dirty="0">
                <a:latin typeface="Times New Roman"/>
                <a:cs typeface="Times New Roman"/>
              </a:rPr>
              <a:t>or  </a:t>
            </a:r>
            <a:r>
              <a:rPr sz="3600" spc="-5" dirty="0">
                <a:latin typeface="Times New Roman"/>
                <a:cs typeface="Times New Roman"/>
              </a:rPr>
              <a:t>to </a:t>
            </a:r>
            <a:r>
              <a:rPr sz="3600" dirty="0">
                <a:latin typeface="Times New Roman"/>
                <a:cs typeface="Times New Roman"/>
              </a:rPr>
              <a:t>construct </a:t>
            </a:r>
            <a:r>
              <a:rPr sz="3600" spc="-5" dirty="0">
                <a:latin typeface="Times New Roman"/>
                <a:cs typeface="Times New Roman"/>
              </a:rPr>
              <a:t>buildings, </a:t>
            </a:r>
            <a:r>
              <a:rPr sz="3600" dirty="0">
                <a:latin typeface="Times New Roman"/>
                <a:cs typeface="Times New Roman"/>
              </a:rPr>
              <a:t>roads, and other  </a:t>
            </a:r>
            <a:r>
              <a:rPr sz="3600" spc="-5" dirty="0">
                <a:latin typeface="Times New Roman"/>
                <a:cs typeface="Times New Roman"/>
              </a:rPr>
              <a:t>structures.</a:t>
            </a:r>
            <a:endParaRPr sz="3600">
              <a:latin typeface="Times New Roman"/>
              <a:cs typeface="Times New Roman"/>
            </a:endParaRPr>
          </a:p>
        </p:txBody>
      </p:sp>
      <p:sp>
        <p:nvSpPr>
          <p:cNvPr id="4" name="object 4"/>
          <p:cNvSpPr/>
          <p:nvPr/>
        </p:nvSpPr>
        <p:spPr>
          <a:xfrm>
            <a:off x="2935223" y="208788"/>
            <a:ext cx="3310128" cy="435864"/>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75</TotalTime>
  <Words>1083</Words>
  <Application>Microsoft Office PowerPoint</Application>
  <PresentationFormat>On-screen Show (4:3)</PresentationFormat>
  <Paragraphs>132</Paragraphs>
  <Slides>29</Slides>
  <Notes>8</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Foundry</vt:lpstr>
      <vt:lpstr>Thermal &amp; Marine Pollution</vt:lpstr>
      <vt:lpstr>Slide 2</vt:lpstr>
      <vt:lpstr>Slide 3</vt:lpstr>
      <vt:lpstr>The major sources of thermal pollution</vt:lpstr>
      <vt:lpstr>Slide 5</vt:lpstr>
      <vt:lpstr>Slide 6</vt:lpstr>
      <vt:lpstr>Slide 7</vt:lpstr>
      <vt:lpstr>Slide 8</vt:lpstr>
      <vt:lpstr>Slide 9</vt:lpstr>
      <vt:lpstr>Slide 10</vt:lpstr>
      <vt:lpstr>Slide 11</vt:lpstr>
      <vt:lpstr>Slide 12</vt:lpstr>
      <vt:lpstr>Slide 13</vt:lpstr>
      <vt:lpstr>Slide 14</vt:lpstr>
      <vt:lpstr>Slide 15</vt:lpstr>
      <vt:lpstr>Marine Pollution</vt:lpstr>
      <vt:lpstr>Slide 17</vt:lpstr>
      <vt:lpstr>Ways of Pollutant Inputs</vt:lpstr>
      <vt:lpstr>Direct Discharge</vt:lpstr>
      <vt:lpstr>   Surface Run-off</vt:lpstr>
      <vt:lpstr> Ship’s pollution</vt:lpstr>
      <vt:lpstr>Atmospheric pollution</vt:lpstr>
      <vt:lpstr>Deep Sea Mining</vt:lpstr>
      <vt:lpstr>Effects of Marine Pollution  Effect of Toxic Wastes on Marine Animals </vt:lpstr>
      <vt:lpstr>Disruption to the Cycle of phytoplanktons </vt:lpstr>
      <vt:lpstr>Depletes Oxygen Content in Water </vt:lpstr>
      <vt:lpstr>Effect on Food Chain </vt:lpstr>
      <vt:lpstr>Affects Human Health </vt:lpstr>
      <vt:lpstr>Control</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dc:creator>
  <cp:lastModifiedBy>DELL</cp:lastModifiedBy>
  <cp:revision>14</cp:revision>
  <dcterms:created xsi:type="dcterms:W3CDTF">2006-08-16T00:00:00Z</dcterms:created>
  <dcterms:modified xsi:type="dcterms:W3CDTF">2017-12-11T03:52:49Z</dcterms:modified>
</cp:coreProperties>
</file>